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6" r:id="rId2"/>
    <p:sldId id="267" r:id="rId3"/>
    <p:sldId id="269" r:id="rId4"/>
    <p:sldId id="270" r:id="rId5"/>
    <p:sldId id="272" r:id="rId6"/>
    <p:sldId id="273" r:id="rId7"/>
    <p:sldId id="274" r:id="rId8"/>
    <p:sldId id="275" r:id="rId9"/>
    <p:sldId id="268" r:id="rId10"/>
    <p:sldId id="265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5" autoAdjust="0"/>
    <p:restoredTop sz="94660"/>
  </p:normalViewPr>
  <p:slideViewPr>
    <p:cSldViewPr>
      <p:cViewPr varScale="1">
        <p:scale>
          <a:sx n="63" d="100"/>
          <a:sy n="63" d="100"/>
        </p:scale>
        <p:origin x="-6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E1D29-1EA9-45C9-94E0-A7A68B92B95D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EDD4C-53BF-4422-8617-B0E0A562F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885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EDD4C-53BF-4422-8617-B0E0A562F1F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252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EDD4C-53BF-4422-8617-B0E0A562F1F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205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EDD4C-53BF-4422-8617-B0E0A562F1F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026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EDD4C-53BF-4422-8617-B0E0A562F1F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408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EDD4C-53BF-4422-8617-B0E0A562F1F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241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EDD4C-53BF-4422-8617-B0E0A562F1F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417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EDD4C-53BF-4422-8617-B0E0A562F1F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40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epmip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2965" y="180110"/>
            <a:ext cx="464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DeepMIP</a:t>
            </a:r>
            <a:r>
              <a:rPr lang="en-GB" sz="2800" b="1" dirty="0" smtClean="0"/>
              <a:t> 2018</a:t>
            </a:r>
          </a:p>
          <a:p>
            <a:r>
              <a:rPr lang="en-GB" sz="1400" b="1" dirty="0" smtClean="0"/>
              <a:t>Bristol</a:t>
            </a:r>
          </a:p>
          <a:p>
            <a:endParaRPr lang="en-GB" sz="1400" b="1" dirty="0"/>
          </a:p>
          <a:p>
            <a:endParaRPr lang="en-GB" sz="1400" b="1" dirty="0" smtClean="0"/>
          </a:p>
          <a:p>
            <a:endParaRPr lang="en-GB" sz="1400" b="1" dirty="0" smtClean="0">
              <a:hlinkClick r:id="rId3"/>
            </a:endParaRPr>
          </a:p>
          <a:p>
            <a:r>
              <a:rPr lang="en-GB" sz="1400" b="1" dirty="0" smtClean="0">
                <a:hlinkClick r:id="rId3"/>
              </a:rPr>
              <a:t>www.deepmip.org</a:t>
            </a:r>
            <a:endParaRPr lang="en-GB" sz="1400" b="1" dirty="0" smtClean="0"/>
          </a:p>
          <a:p>
            <a:r>
              <a:rPr lang="en-GB" sz="1400" b="1" dirty="0" smtClean="0"/>
              <a:t>Dan Lunt</a:t>
            </a:r>
            <a:endParaRPr lang="en-GB" sz="1400" b="1" dirty="0"/>
          </a:p>
          <a:p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819400"/>
            <a:ext cx="6107373" cy="3139321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DeepMIP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Aims of meeting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Design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DeepMIP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IPCC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bristol brid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3965"/>
            <a:ext cx="2984365" cy="171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05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627" y="219796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DeepMIP</a:t>
            </a:r>
            <a:r>
              <a:rPr lang="en-GB" b="1" dirty="0" smtClean="0"/>
              <a:t> and IPCC</a:t>
            </a:r>
          </a:p>
          <a:p>
            <a:endParaRPr lang="en-GB" b="1" dirty="0"/>
          </a:p>
          <a:p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63" y="1143126"/>
            <a:ext cx="865032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3" y="5715000"/>
            <a:ext cx="7305675" cy="82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6128385"/>
            <a:ext cx="2971800" cy="501015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99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627" y="219796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DeepMIP</a:t>
            </a:r>
            <a:r>
              <a:rPr lang="en-GB" b="1" dirty="0" smtClean="0"/>
              <a:t> and IPCC</a:t>
            </a:r>
          </a:p>
          <a:p>
            <a:endParaRPr lang="en-GB" b="1" dirty="0"/>
          </a:p>
          <a:p>
            <a:endParaRPr lang="en-GB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84" y="914400"/>
            <a:ext cx="8389374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84" y="3657600"/>
            <a:ext cx="815559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07075" y="3429000"/>
            <a:ext cx="8177206" cy="764105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166513" y="3062237"/>
            <a:ext cx="23177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Darrell Kaufman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4511" y="1828800"/>
            <a:ext cx="6342926" cy="342900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62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627" y="219796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DeepMIP</a:t>
            </a:r>
            <a:r>
              <a:rPr lang="en-GB" b="1" dirty="0" smtClean="0"/>
              <a:t> and IPCC</a:t>
            </a:r>
          </a:p>
          <a:p>
            <a:endParaRPr lang="en-GB" b="1" dirty="0"/>
          </a:p>
          <a:p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126"/>
            <a:ext cx="8480208" cy="281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91" y="4343400"/>
            <a:ext cx="897400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2012" y="4313032"/>
            <a:ext cx="8759588" cy="563768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324600" y="3943700"/>
            <a:ext cx="2667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Shayne McGregor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2171700"/>
            <a:ext cx="6342926" cy="342900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6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627" y="219796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DeepMIP</a:t>
            </a:r>
            <a:r>
              <a:rPr lang="en-GB" b="1" dirty="0" smtClean="0"/>
              <a:t> and IPCC</a:t>
            </a:r>
          </a:p>
          <a:p>
            <a:endParaRPr lang="en-GB" b="1" dirty="0"/>
          </a:p>
          <a:p>
            <a:endParaRPr lang="en-GB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73500"/>
            <a:ext cx="8407006" cy="38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3" y="4876800"/>
            <a:ext cx="825165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9597" y="4722295"/>
            <a:ext cx="8436009" cy="1678505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477000" y="4352963"/>
            <a:ext cx="215860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Sam </a:t>
            </a:r>
            <a:r>
              <a:rPr lang="en-GB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Jaccard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8834" y="1657350"/>
            <a:ext cx="8516772" cy="552450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30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627" y="219796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DeepMIP</a:t>
            </a:r>
            <a:r>
              <a:rPr lang="en-GB" b="1" dirty="0" smtClean="0"/>
              <a:t> and IPCC</a:t>
            </a:r>
          </a:p>
          <a:p>
            <a:endParaRPr lang="en-GB" b="1" dirty="0"/>
          </a:p>
          <a:p>
            <a:endParaRPr lang="en-GB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681460"/>
            <a:ext cx="7073609" cy="320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334301"/>
            <a:ext cx="871907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75260" y="4334301"/>
            <a:ext cx="8152460" cy="390100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943600" y="3981718"/>
            <a:ext cx="2133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Nadine Unger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4578" y="2112379"/>
            <a:ext cx="6767630" cy="342900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38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627" y="219796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DeepMIP</a:t>
            </a:r>
            <a:r>
              <a:rPr lang="en-GB" b="1" dirty="0" smtClean="0"/>
              <a:t> and IPCC</a:t>
            </a:r>
          </a:p>
          <a:p>
            <a:endParaRPr lang="en-GB" b="1" dirty="0"/>
          </a:p>
          <a:p>
            <a:endParaRPr lang="en-GB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838200"/>
            <a:ext cx="8280693" cy="305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06" y="4191000"/>
            <a:ext cx="877615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3508" y="4724400"/>
            <a:ext cx="8934238" cy="1066800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427546" y="5660519"/>
            <a:ext cx="1600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Dan Lunt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9338" y="2895600"/>
            <a:ext cx="7913754" cy="342900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62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627" y="219796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DeepMIP</a:t>
            </a:r>
            <a:r>
              <a:rPr lang="en-GB" b="1" dirty="0" smtClean="0"/>
              <a:t> and IPCC</a:t>
            </a:r>
          </a:p>
          <a:p>
            <a:endParaRPr lang="en-GB" b="1" dirty="0"/>
          </a:p>
          <a:p>
            <a:endParaRPr lang="en-GB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7685499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876800"/>
            <a:ext cx="839092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1110" y="5347605"/>
            <a:ext cx="8378412" cy="595995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019322" y="5845185"/>
            <a:ext cx="1600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Jess Tierney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4511" y="1981200"/>
            <a:ext cx="7459588" cy="342900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69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627" y="219796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DeepMIP</a:t>
            </a:r>
            <a:r>
              <a:rPr lang="en-GB" b="1" dirty="0" smtClean="0"/>
              <a:t> and IPCC</a:t>
            </a:r>
          </a:p>
          <a:p>
            <a:endParaRPr lang="en-GB" b="1" dirty="0"/>
          </a:p>
          <a:p>
            <a:endParaRPr lang="en-GB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41" y="914400"/>
            <a:ext cx="6309559" cy="291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3" y="3935670"/>
            <a:ext cx="7955507" cy="279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3705" y="3935670"/>
            <a:ext cx="8256895" cy="483930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91236" y="5562600"/>
            <a:ext cx="8256895" cy="483930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026322" y="3566338"/>
            <a:ext cx="1600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Alan Mix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5193268"/>
            <a:ext cx="200280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Nick </a:t>
            </a:r>
            <a:r>
              <a:rPr lang="en-GB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Golledge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6474" y="1645919"/>
            <a:ext cx="6342926" cy="724697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286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139" y="30188"/>
            <a:ext cx="3834461" cy="51677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539" y="5152173"/>
            <a:ext cx="3682061" cy="16711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399" y="1447800"/>
            <a:ext cx="500473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Monday:</a:t>
            </a:r>
          </a:p>
          <a:p>
            <a:r>
              <a:rPr lang="en-GB" dirty="0" smtClean="0"/>
              <a:t>10am – 2pm: </a:t>
            </a:r>
            <a:r>
              <a:rPr lang="en-GB" dirty="0" err="1" smtClean="0"/>
              <a:t>DeepMIP</a:t>
            </a:r>
            <a:r>
              <a:rPr lang="en-GB" dirty="0" smtClean="0"/>
              <a:t> model talks</a:t>
            </a:r>
          </a:p>
          <a:p>
            <a:r>
              <a:rPr lang="en-GB" dirty="0" smtClean="0"/>
              <a:t>2pm-2:50pm: Other model talks</a:t>
            </a:r>
          </a:p>
          <a:p>
            <a:r>
              <a:rPr lang="en-GB" b="1" dirty="0" smtClean="0"/>
              <a:t>3pm-5pm: Discussion of model papers</a:t>
            </a:r>
            <a:endParaRPr lang="en-GB" b="1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b="1" dirty="0" smtClean="0"/>
              <a:t>Tuesday:</a:t>
            </a:r>
          </a:p>
          <a:p>
            <a:r>
              <a:rPr lang="en-GB" dirty="0" smtClean="0"/>
              <a:t>9am:2:30pm: Proxy talks</a:t>
            </a:r>
          </a:p>
          <a:p>
            <a:r>
              <a:rPr lang="en-GB" b="1" dirty="0" smtClean="0"/>
              <a:t>2:30pm-3:30pm: Discussion of proxy papers</a:t>
            </a:r>
          </a:p>
          <a:p>
            <a:r>
              <a:rPr lang="en-GB" b="1" dirty="0" smtClean="0"/>
              <a:t>4-5pm: Breakouts</a:t>
            </a:r>
            <a:endParaRPr lang="en-GB" b="1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b="1" dirty="0" smtClean="0"/>
              <a:t>Wednesday:</a:t>
            </a:r>
          </a:p>
          <a:p>
            <a:r>
              <a:rPr lang="en-GB" dirty="0" smtClean="0"/>
              <a:t>9am-10:10am: Forcing talks</a:t>
            </a:r>
          </a:p>
          <a:p>
            <a:r>
              <a:rPr lang="en-GB" b="1" dirty="0" smtClean="0"/>
              <a:t>10:40-12:10: Breakouts</a:t>
            </a:r>
          </a:p>
          <a:p>
            <a:r>
              <a:rPr lang="en-GB" b="1" dirty="0" smtClean="0"/>
              <a:t>1:30-4pm: Collaboration time.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61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38475"/>
            <a:ext cx="86106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DeepMIP</a:t>
            </a:r>
            <a:r>
              <a:rPr lang="en-GB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– The Deep-Time Model </a:t>
            </a:r>
            <a:r>
              <a:rPr lang="en-GB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Intercomparison</a:t>
            </a:r>
            <a:r>
              <a:rPr lang="en-GB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Project – www.deepmip.org</a:t>
            </a:r>
            <a:endParaRPr lang="en-GB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DeepMIP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is dedicated to conceiving, designing, carrying out, analysing, and disseminating, an international effort to improve our understanding of Deep Time climates.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Objectives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DeepMIP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group:</a:t>
            </a:r>
          </a:p>
          <a:p>
            <a:pPr fontAlgn="base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foster closer links between the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palaeoclimate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modelling and data communities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design experiments for the MIP, through discussion with both model and data communities.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carry out such simulations with a wide range of state-of-the-art models.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create and collate and synthesise datasets where appropriate to enable meaningful 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model-data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comparisons.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analyse the results with the aims of evaluating the models, understanding the reasons behind the model-model and model-data differences, and, where possible, providing suggestions for model improvements.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carry out the above in such a way as to facilitate contribution to the IPCC.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12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533400"/>
            <a:ext cx="88392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Aims of meeting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Both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Both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 further build our model-data community.</a:t>
            </a:r>
          </a:p>
          <a:p>
            <a:pPr marL="342900" indent="-342900">
              <a:buAutoNum type="arabicParenBoth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Both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arenBoth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present new modelling and proxy results.</a:t>
            </a:r>
          </a:p>
          <a:p>
            <a:pPr marL="342900" indent="-342900">
              <a:buAutoNum type="arabicParenBoth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Both"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Both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present updates on progress of the new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DeepMIP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model results, and learn from other groups.</a:t>
            </a:r>
          </a:p>
          <a:p>
            <a:pPr marL="342900" indent="-342900">
              <a:buAutoNum type="arabicParenBoth"/>
            </a:pPr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Both"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Both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finalise the proxy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DeepMIP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paper. </a:t>
            </a:r>
          </a:p>
          <a:p>
            <a:pPr marL="342900" indent="-342900">
              <a:buAutoNum type="arabicParenBoth"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Both"/>
            </a:pPr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arenBoth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To plan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modelling papers, proxy papers, and model-data comparison papers,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and who will write them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Tx/>
              <a:buAutoNum type="arabicParenBoth"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96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286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139" y="30188"/>
            <a:ext cx="3834461" cy="51677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539" y="5152173"/>
            <a:ext cx="3682061" cy="16711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399" y="1447800"/>
            <a:ext cx="500473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Monday:</a:t>
            </a:r>
          </a:p>
          <a:p>
            <a:r>
              <a:rPr lang="en-GB" dirty="0" smtClean="0"/>
              <a:t>10am – 2pm: </a:t>
            </a:r>
            <a:r>
              <a:rPr lang="en-GB" dirty="0" err="1" smtClean="0"/>
              <a:t>DeepMIP</a:t>
            </a:r>
            <a:r>
              <a:rPr lang="en-GB" dirty="0" smtClean="0"/>
              <a:t> model talks</a:t>
            </a:r>
          </a:p>
          <a:p>
            <a:r>
              <a:rPr lang="en-GB" dirty="0" smtClean="0"/>
              <a:t>2pm-2:50pm: Other model talks</a:t>
            </a:r>
          </a:p>
          <a:p>
            <a:r>
              <a:rPr lang="en-GB" b="1" dirty="0" smtClean="0"/>
              <a:t>3pm-5pm: Discussion of model papers</a:t>
            </a:r>
            <a:endParaRPr lang="en-GB" b="1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b="1" dirty="0" smtClean="0"/>
              <a:t>Tuesday:</a:t>
            </a:r>
          </a:p>
          <a:p>
            <a:r>
              <a:rPr lang="en-GB" dirty="0" smtClean="0"/>
              <a:t>9am:2:30pm: Proxy talks</a:t>
            </a:r>
          </a:p>
          <a:p>
            <a:r>
              <a:rPr lang="en-GB" b="1" dirty="0" smtClean="0"/>
              <a:t>2:30pm-3:30pm: Discussion of proxy papers</a:t>
            </a:r>
          </a:p>
          <a:p>
            <a:r>
              <a:rPr lang="en-GB" b="1" dirty="0" smtClean="0"/>
              <a:t>4-5pm: Breakouts</a:t>
            </a:r>
            <a:endParaRPr lang="en-GB" b="1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b="1" dirty="0" smtClean="0"/>
              <a:t>Wednesday:</a:t>
            </a:r>
          </a:p>
          <a:p>
            <a:r>
              <a:rPr lang="en-GB" dirty="0" smtClean="0"/>
              <a:t>9am-10:10am: Forcing talks</a:t>
            </a:r>
          </a:p>
          <a:p>
            <a:r>
              <a:rPr lang="en-GB" b="1" dirty="0" smtClean="0"/>
              <a:t>10:40-12:10: Breakouts</a:t>
            </a:r>
          </a:p>
          <a:p>
            <a:r>
              <a:rPr lang="en-GB" b="1" dirty="0" smtClean="0"/>
              <a:t>1:30-4pm: Collaboration time.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79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0675" y="20782"/>
            <a:ext cx="28051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u="sng" dirty="0">
                <a:latin typeface="Arial" charset="0"/>
                <a:ea typeface="ＭＳ Ｐゴシック" charset="0"/>
              </a:rPr>
              <a:t>Experimental Design: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4674732"/>
            <a:ext cx="7275512" cy="216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26" y="663517"/>
            <a:ext cx="6629400" cy="403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8610600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0675" y="20782"/>
            <a:ext cx="28051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u="sng" dirty="0">
                <a:latin typeface="Arial" charset="0"/>
                <a:ea typeface="ＭＳ Ｐゴシック" charset="0"/>
              </a:rPr>
              <a:t>Experimental Design:</a:t>
            </a:r>
          </a:p>
        </p:txBody>
      </p:sp>
    </p:spTree>
    <p:extLst>
      <p:ext uri="{BB962C8B-B14F-4D97-AF65-F5344CB8AC3E}">
        <p14:creationId xmlns:p14="http://schemas.microsoft.com/office/powerpoint/2010/main" val="424502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2209800"/>
            <a:ext cx="8982075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0675" y="20782"/>
            <a:ext cx="28051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u="sng" dirty="0">
                <a:latin typeface="Arial" charset="0"/>
                <a:ea typeface="ＭＳ Ｐゴシック" charset="0"/>
              </a:rPr>
              <a:t>Experimental Design:</a:t>
            </a:r>
          </a:p>
        </p:txBody>
      </p:sp>
    </p:spTree>
    <p:extLst>
      <p:ext uri="{BB962C8B-B14F-4D97-AF65-F5344CB8AC3E}">
        <p14:creationId xmlns:p14="http://schemas.microsoft.com/office/powerpoint/2010/main" val="238138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24163"/>
            <a:ext cx="4364038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381000" y="2370138"/>
            <a:ext cx="1905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altLang="en-US"/>
              <a:t>Vegetation:</a:t>
            </a: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5573713" y="2362200"/>
            <a:ext cx="340836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altLang="en-US"/>
              <a:t>Solar constant = modern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/>
              <a:t>CH</a:t>
            </a:r>
            <a:r>
              <a:rPr lang="en-GB" altLang="en-US" baseline="-25000"/>
              <a:t>4 </a:t>
            </a:r>
            <a:r>
              <a:rPr lang="en-GB" altLang="en-US"/>
              <a:t>= modern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/>
              <a:t>Aerosols = model-specific</a:t>
            </a:r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5573713" y="4572000"/>
            <a:ext cx="34083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altLang="en-US"/>
              <a:t>Sensitivity studies to all boundary conditions strongly encouraged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0675" y="20782"/>
            <a:ext cx="28051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u="sng" dirty="0">
                <a:latin typeface="Arial" charset="0"/>
                <a:ea typeface="ＭＳ Ｐゴシック" charset="0"/>
              </a:rPr>
              <a:t>Experimental Design:</a:t>
            </a:r>
          </a:p>
        </p:txBody>
      </p:sp>
    </p:spTree>
    <p:extLst>
      <p:ext uri="{BB962C8B-B14F-4D97-AF65-F5344CB8AC3E}">
        <p14:creationId xmlns:p14="http://schemas.microsoft.com/office/powerpoint/2010/main" val="319024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73" y="146347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err="1" smtClean="0"/>
              <a:t>DeepMIP</a:t>
            </a:r>
            <a:r>
              <a:rPr lang="en-GB" sz="2400" b="1" u="sng" dirty="0" smtClean="0"/>
              <a:t> and IPCC</a:t>
            </a:r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2700" y="5486274"/>
            <a:ext cx="6107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Deadline for Submission of papers</a:t>
            </a:r>
            <a:r>
              <a:rPr lang="en-GB" dirty="0" smtClean="0"/>
              <a:t>: </a:t>
            </a:r>
            <a:r>
              <a:rPr lang="en-GB" b="1" dirty="0" smtClean="0"/>
              <a:t>December 2019</a:t>
            </a:r>
            <a:endParaRPr lang="en-GB" b="1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Deadline for Acceptance of papers</a:t>
            </a:r>
            <a:r>
              <a:rPr lang="en-GB" dirty="0" smtClean="0"/>
              <a:t>: </a:t>
            </a:r>
            <a:r>
              <a:rPr lang="en-GB" b="1" dirty="0" smtClean="0"/>
              <a:t>September 2020</a:t>
            </a:r>
            <a:endParaRPr lang="en-GB" b="1" dirty="0"/>
          </a:p>
        </p:txBody>
      </p:sp>
      <p:pic>
        <p:nvPicPr>
          <p:cNvPr id="2" name="Picture 2" descr="https://pbs.twimg.com/media/Dg86du2XUAAYq9u.jp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08" y="838200"/>
            <a:ext cx="850739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69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427</Words>
  <Application>Microsoft Office PowerPoint</Application>
  <PresentationFormat>On-screen Show (4:3)</PresentationFormat>
  <Paragraphs>125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Lunt</dc:creator>
  <cp:lastModifiedBy>Dan Lunt</cp:lastModifiedBy>
  <cp:revision>37</cp:revision>
  <dcterms:created xsi:type="dcterms:W3CDTF">2006-08-16T00:00:00Z</dcterms:created>
  <dcterms:modified xsi:type="dcterms:W3CDTF">2018-07-02T19:50:22Z</dcterms:modified>
</cp:coreProperties>
</file>