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0E012B-AC70-492D-8E69-FFB749CDBD88}" v="229" dt="2020-08-31T13:48:36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Lunt" userId="8041a288-a3dd-4fc0-8ca8-996b70d6ffa2" providerId="ADAL" clId="{7F0E012B-AC70-492D-8E69-FFB749CDBD88}"/>
    <pc:docChg chg="undo custSel addSld modSld">
      <pc:chgData name="Dan Lunt" userId="8041a288-a3dd-4fc0-8ca8-996b70d6ffa2" providerId="ADAL" clId="{7F0E012B-AC70-492D-8E69-FFB749CDBD88}" dt="2020-08-31T13:48:36.523" v="3602" actId="20577"/>
      <pc:docMkLst>
        <pc:docMk/>
      </pc:docMkLst>
      <pc:sldChg chg="addSp delSp modSp new mod">
        <pc:chgData name="Dan Lunt" userId="8041a288-a3dd-4fc0-8ca8-996b70d6ffa2" providerId="ADAL" clId="{7F0E012B-AC70-492D-8E69-FFB749CDBD88}" dt="2020-08-31T13:45:24.272" v="3575" actId="21"/>
        <pc:sldMkLst>
          <pc:docMk/>
          <pc:sldMk cId="4135973506" sldId="256"/>
        </pc:sldMkLst>
        <pc:spChg chg="del">
          <ac:chgData name="Dan Lunt" userId="8041a288-a3dd-4fc0-8ca8-996b70d6ffa2" providerId="ADAL" clId="{7F0E012B-AC70-492D-8E69-FFB749CDBD88}" dt="2020-08-31T11:59:13.675" v="59" actId="478"/>
          <ac:spMkLst>
            <pc:docMk/>
            <pc:sldMk cId="4135973506" sldId="256"/>
            <ac:spMk id="2" creationId="{491DDBD4-F1D3-44F4-A645-9B876BE10AE3}"/>
          </ac:spMkLst>
        </pc:spChg>
        <pc:spChg chg="del">
          <ac:chgData name="Dan Lunt" userId="8041a288-a3dd-4fc0-8ca8-996b70d6ffa2" providerId="ADAL" clId="{7F0E012B-AC70-492D-8E69-FFB749CDBD88}" dt="2020-08-31T11:59:14.963" v="62" actId="478"/>
          <ac:spMkLst>
            <pc:docMk/>
            <pc:sldMk cId="4135973506" sldId="256"/>
            <ac:spMk id="3" creationId="{D7AF0196-C834-4B24-8591-88EB3D4EDCEF}"/>
          </ac:spMkLst>
        </pc:spChg>
        <pc:spChg chg="add del mod">
          <ac:chgData name="Dan Lunt" userId="8041a288-a3dd-4fc0-8ca8-996b70d6ffa2" providerId="ADAL" clId="{7F0E012B-AC70-492D-8E69-FFB749CDBD88}" dt="2020-08-31T11:59:13.677" v="61"/>
          <ac:spMkLst>
            <pc:docMk/>
            <pc:sldMk cId="4135973506" sldId="256"/>
            <ac:spMk id="4" creationId="{3660F8EF-8B48-4AAC-8B08-B8436014E42B}"/>
          </ac:spMkLst>
        </pc:spChg>
        <pc:spChg chg="add mod">
          <ac:chgData name="Dan Lunt" userId="8041a288-a3dd-4fc0-8ca8-996b70d6ffa2" providerId="ADAL" clId="{7F0E012B-AC70-492D-8E69-FFB749CDBD88}" dt="2020-08-31T13:34:34.579" v="3314" actId="3626"/>
          <ac:spMkLst>
            <pc:docMk/>
            <pc:sldMk cId="4135973506" sldId="256"/>
            <ac:spMk id="5" creationId="{0894790F-295D-47FC-AF6E-50A1DA48B5A0}"/>
          </ac:spMkLst>
        </pc:spChg>
        <pc:spChg chg="add mod">
          <ac:chgData name="Dan Lunt" userId="8041a288-a3dd-4fc0-8ca8-996b70d6ffa2" providerId="ADAL" clId="{7F0E012B-AC70-492D-8E69-FFB749CDBD88}" dt="2020-08-31T13:42:00.101" v="3361" actId="20577"/>
          <ac:spMkLst>
            <pc:docMk/>
            <pc:sldMk cId="4135973506" sldId="256"/>
            <ac:spMk id="6" creationId="{2D20396E-980E-4D56-B6A5-C6A4D77E0FC4}"/>
          </ac:spMkLst>
        </pc:spChg>
        <pc:spChg chg="add mod">
          <ac:chgData name="Dan Lunt" userId="8041a288-a3dd-4fc0-8ca8-996b70d6ffa2" providerId="ADAL" clId="{7F0E012B-AC70-492D-8E69-FFB749CDBD88}" dt="2020-08-31T12:43:47.008" v="1964" actId="14100"/>
          <ac:spMkLst>
            <pc:docMk/>
            <pc:sldMk cId="4135973506" sldId="256"/>
            <ac:spMk id="7" creationId="{F6380F6B-A162-4C48-9F60-DE02DB7D2B0A}"/>
          </ac:spMkLst>
        </pc:spChg>
        <pc:spChg chg="add del mod">
          <ac:chgData name="Dan Lunt" userId="8041a288-a3dd-4fc0-8ca8-996b70d6ffa2" providerId="ADAL" clId="{7F0E012B-AC70-492D-8E69-FFB749CDBD88}" dt="2020-08-31T13:45:24.272" v="3575" actId="21"/>
          <ac:spMkLst>
            <pc:docMk/>
            <pc:sldMk cId="4135973506" sldId="256"/>
            <ac:spMk id="8" creationId="{ED970AF3-464E-4190-8591-C5EB4B0520E1}"/>
          </ac:spMkLst>
        </pc:spChg>
        <pc:spChg chg="add del mod">
          <ac:chgData name="Dan Lunt" userId="8041a288-a3dd-4fc0-8ca8-996b70d6ffa2" providerId="ADAL" clId="{7F0E012B-AC70-492D-8E69-FFB749CDBD88}" dt="2020-08-31T13:45:24.272" v="3575" actId="21"/>
          <ac:spMkLst>
            <pc:docMk/>
            <pc:sldMk cId="4135973506" sldId="256"/>
            <ac:spMk id="10" creationId="{1CFC376D-880D-4844-9135-A0B89BFBDC63}"/>
          </ac:spMkLst>
        </pc:spChg>
        <pc:picChg chg="add mod">
          <ac:chgData name="Dan Lunt" userId="8041a288-a3dd-4fc0-8ca8-996b70d6ffa2" providerId="ADAL" clId="{7F0E012B-AC70-492D-8E69-FFB749CDBD88}" dt="2020-08-31T12:03:47.593" v="310" actId="1076"/>
          <ac:picMkLst>
            <pc:docMk/>
            <pc:sldMk cId="4135973506" sldId="256"/>
            <ac:picMk id="1026" creationId="{A3567FCC-8113-423B-B7CA-7B5F56323A49}"/>
          </ac:picMkLst>
        </pc:picChg>
      </pc:sldChg>
      <pc:sldChg chg="addSp delSp modSp add mod modAnim">
        <pc:chgData name="Dan Lunt" userId="8041a288-a3dd-4fc0-8ca8-996b70d6ffa2" providerId="ADAL" clId="{7F0E012B-AC70-492D-8E69-FFB749CDBD88}" dt="2020-08-31T13:46:45.637" v="3589" actId="20577"/>
        <pc:sldMkLst>
          <pc:docMk/>
          <pc:sldMk cId="367771579" sldId="257"/>
        </pc:sldMkLst>
        <pc:spChg chg="mod">
          <ac:chgData name="Dan Lunt" userId="8041a288-a3dd-4fc0-8ca8-996b70d6ffa2" providerId="ADAL" clId="{7F0E012B-AC70-492D-8E69-FFB749CDBD88}" dt="2020-08-31T13:35:11.212" v="3316"/>
          <ac:spMkLst>
            <pc:docMk/>
            <pc:sldMk cId="367771579" sldId="257"/>
            <ac:spMk id="5" creationId="{0894790F-295D-47FC-AF6E-50A1DA48B5A0}"/>
          </ac:spMkLst>
        </pc:spChg>
        <pc:spChg chg="del">
          <ac:chgData name="Dan Lunt" userId="8041a288-a3dd-4fc0-8ca8-996b70d6ffa2" providerId="ADAL" clId="{7F0E012B-AC70-492D-8E69-FFB749CDBD88}" dt="2020-08-31T12:04:29.108" v="313" actId="478"/>
          <ac:spMkLst>
            <pc:docMk/>
            <pc:sldMk cId="367771579" sldId="257"/>
            <ac:spMk id="6" creationId="{2D20396E-980E-4D56-B6A5-C6A4D77E0FC4}"/>
          </ac:spMkLst>
        </pc:spChg>
        <pc:spChg chg="del">
          <ac:chgData name="Dan Lunt" userId="8041a288-a3dd-4fc0-8ca8-996b70d6ffa2" providerId="ADAL" clId="{7F0E012B-AC70-492D-8E69-FFB749CDBD88}" dt="2020-08-31T12:04:27.165" v="312" actId="478"/>
          <ac:spMkLst>
            <pc:docMk/>
            <pc:sldMk cId="367771579" sldId="257"/>
            <ac:spMk id="7" creationId="{F6380F6B-A162-4C48-9F60-DE02DB7D2B0A}"/>
          </ac:spMkLst>
        </pc:spChg>
        <pc:spChg chg="add mod">
          <ac:chgData name="Dan Lunt" userId="8041a288-a3dd-4fc0-8ca8-996b70d6ffa2" providerId="ADAL" clId="{7F0E012B-AC70-492D-8E69-FFB749CDBD88}" dt="2020-08-31T13:46:45.637" v="3589" actId="20577"/>
          <ac:spMkLst>
            <pc:docMk/>
            <pc:sldMk cId="367771579" sldId="257"/>
            <ac:spMk id="8" creationId="{A9E533CF-8782-4FA8-8ADC-337D684C6820}"/>
          </ac:spMkLst>
        </pc:spChg>
      </pc:sldChg>
      <pc:sldChg chg="addSp delSp modSp add mod modAnim">
        <pc:chgData name="Dan Lunt" userId="8041a288-a3dd-4fc0-8ca8-996b70d6ffa2" providerId="ADAL" clId="{7F0E012B-AC70-492D-8E69-FFB749CDBD88}" dt="2020-08-31T13:36:29.084" v="3335" actId="14100"/>
        <pc:sldMkLst>
          <pc:docMk/>
          <pc:sldMk cId="1873305742" sldId="258"/>
        </pc:sldMkLst>
        <pc:spChg chg="add mod">
          <ac:chgData name="Dan Lunt" userId="8041a288-a3dd-4fc0-8ca8-996b70d6ffa2" providerId="ADAL" clId="{7F0E012B-AC70-492D-8E69-FFB749CDBD88}" dt="2020-08-31T13:36:29.084" v="3335" actId="14100"/>
          <ac:spMkLst>
            <pc:docMk/>
            <pc:sldMk cId="1873305742" sldId="258"/>
            <ac:spMk id="3" creationId="{36AA7A0C-247C-4B07-A06A-8FBAD0AD0B7A}"/>
          </ac:spMkLst>
        </pc:spChg>
        <pc:spChg chg="mod">
          <ac:chgData name="Dan Lunt" userId="8041a288-a3dd-4fc0-8ca8-996b70d6ffa2" providerId="ADAL" clId="{7F0E012B-AC70-492D-8E69-FFB749CDBD88}" dt="2020-08-31T12:06:58.886" v="422" actId="20577"/>
          <ac:spMkLst>
            <pc:docMk/>
            <pc:sldMk cId="1873305742" sldId="258"/>
            <ac:spMk id="5" creationId="{0894790F-295D-47FC-AF6E-50A1DA48B5A0}"/>
          </ac:spMkLst>
        </pc:spChg>
        <pc:spChg chg="del mod">
          <ac:chgData name="Dan Lunt" userId="8041a288-a3dd-4fc0-8ca8-996b70d6ffa2" providerId="ADAL" clId="{7F0E012B-AC70-492D-8E69-FFB749CDBD88}" dt="2020-08-31T12:06:52.077" v="386" actId="478"/>
          <ac:spMkLst>
            <pc:docMk/>
            <pc:sldMk cId="1873305742" sldId="258"/>
            <ac:spMk id="8" creationId="{A9E533CF-8782-4FA8-8ADC-337D684C6820}"/>
          </ac:spMkLst>
        </pc:spChg>
        <pc:spChg chg="add mod">
          <ac:chgData name="Dan Lunt" userId="8041a288-a3dd-4fc0-8ca8-996b70d6ffa2" providerId="ADAL" clId="{7F0E012B-AC70-492D-8E69-FFB749CDBD88}" dt="2020-08-31T12:16:47.535" v="914" actId="1076"/>
          <ac:spMkLst>
            <pc:docMk/>
            <pc:sldMk cId="1873305742" sldId="258"/>
            <ac:spMk id="9" creationId="{79D4F46B-E5C9-4FED-8CF3-960ACBE3BB7D}"/>
          </ac:spMkLst>
        </pc:spChg>
        <pc:spChg chg="add mod">
          <ac:chgData name="Dan Lunt" userId="8041a288-a3dd-4fc0-8ca8-996b70d6ffa2" providerId="ADAL" clId="{7F0E012B-AC70-492D-8E69-FFB749CDBD88}" dt="2020-08-31T12:19:38.373" v="1036" actId="1076"/>
          <ac:spMkLst>
            <pc:docMk/>
            <pc:sldMk cId="1873305742" sldId="258"/>
            <ac:spMk id="10" creationId="{3F9D9620-7E77-4601-870E-4377769BCEC6}"/>
          </ac:spMkLst>
        </pc:spChg>
        <pc:spChg chg="add mod">
          <ac:chgData name="Dan Lunt" userId="8041a288-a3dd-4fc0-8ca8-996b70d6ffa2" providerId="ADAL" clId="{7F0E012B-AC70-492D-8E69-FFB749CDBD88}" dt="2020-08-31T12:19:35.333" v="1035" actId="1076"/>
          <ac:spMkLst>
            <pc:docMk/>
            <pc:sldMk cId="1873305742" sldId="258"/>
            <ac:spMk id="12" creationId="{5938CAA2-1DEF-4174-B721-13C01F450B35}"/>
          </ac:spMkLst>
        </pc:spChg>
        <pc:spChg chg="add mod">
          <ac:chgData name="Dan Lunt" userId="8041a288-a3dd-4fc0-8ca8-996b70d6ffa2" providerId="ADAL" clId="{7F0E012B-AC70-492D-8E69-FFB749CDBD88}" dt="2020-08-31T12:16:10.239" v="789" actId="14100"/>
          <ac:spMkLst>
            <pc:docMk/>
            <pc:sldMk cId="1873305742" sldId="258"/>
            <ac:spMk id="15" creationId="{9701C195-0E10-4D52-976E-4B71E73F22A0}"/>
          </ac:spMkLst>
        </pc:spChg>
        <pc:spChg chg="add mod">
          <ac:chgData name="Dan Lunt" userId="8041a288-a3dd-4fc0-8ca8-996b70d6ffa2" providerId="ADAL" clId="{7F0E012B-AC70-492D-8E69-FFB749CDBD88}" dt="2020-08-31T12:17:00.319" v="920" actId="947"/>
          <ac:spMkLst>
            <pc:docMk/>
            <pc:sldMk cId="1873305742" sldId="258"/>
            <ac:spMk id="17" creationId="{BEEE222C-839E-41AA-8A80-0F08FDC82127}"/>
          </ac:spMkLst>
        </pc:spChg>
        <pc:spChg chg="add mod">
          <ac:chgData name="Dan Lunt" userId="8041a288-a3dd-4fc0-8ca8-996b70d6ffa2" providerId="ADAL" clId="{7F0E012B-AC70-492D-8E69-FFB749CDBD88}" dt="2020-08-31T12:19:54.462" v="1041" actId="14100"/>
          <ac:spMkLst>
            <pc:docMk/>
            <pc:sldMk cId="1873305742" sldId="258"/>
            <ac:spMk id="20" creationId="{59C138C5-2829-4CA1-8AF5-E785CC56A383}"/>
          </ac:spMkLst>
        </pc:spChg>
        <pc:spChg chg="add mod">
          <ac:chgData name="Dan Lunt" userId="8041a288-a3dd-4fc0-8ca8-996b70d6ffa2" providerId="ADAL" clId="{7F0E012B-AC70-492D-8E69-FFB749CDBD88}" dt="2020-08-31T12:19:45.221" v="1038" actId="1076"/>
          <ac:spMkLst>
            <pc:docMk/>
            <pc:sldMk cId="1873305742" sldId="258"/>
            <ac:spMk id="22" creationId="{F296F536-4BC8-4682-814B-C1F4F3AAA912}"/>
          </ac:spMkLst>
        </pc:spChg>
        <pc:picChg chg="add mod">
          <ac:chgData name="Dan Lunt" userId="8041a288-a3dd-4fc0-8ca8-996b70d6ffa2" providerId="ADAL" clId="{7F0E012B-AC70-492D-8E69-FFB749CDBD88}" dt="2020-08-31T12:16:44.999" v="913" actId="1076"/>
          <ac:picMkLst>
            <pc:docMk/>
            <pc:sldMk cId="1873305742" sldId="258"/>
            <ac:picMk id="2" creationId="{3661C8A4-35C8-40DB-92CB-19734FE70259}"/>
          </ac:picMkLst>
        </pc:picChg>
        <pc:picChg chg="add mod">
          <ac:chgData name="Dan Lunt" userId="8041a288-a3dd-4fc0-8ca8-996b70d6ffa2" providerId="ADAL" clId="{7F0E012B-AC70-492D-8E69-FFB749CDBD88}" dt="2020-08-31T12:19:33.445" v="1034" actId="1076"/>
          <ac:picMkLst>
            <pc:docMk/>
            <pc:sldMk cId="1873305742" sldId="258"/>
            <ac:picMk id="7" creationId="{F3A9CB6A-C9F7-442B-877C-F3405955FFE6}"/>
          </ac:picMkLst>
        </pc:picChg>
        <pc:picChg chg="add mod">
          <ac:chgData name="Dan Lunt" userId="8041a288-a3dd-4fc0-8ca8-996b70d6ffa2" providerId="ADAL" clId="{7F0E012B-AC70-492D-8E69-FFB749CDBD88}" dt="2020-08-31T12:15:56.031" v="770" actId="14100"/>
          <ac:picMkLst>
            <pc:docMk/>
            <pc:sldMk cId="1873305742" sldId="258"/>
            <ac:picMk id="14" creationId="{3122224D-8DC8-439F-A404-C34068DB5F10}"/>
          </ac:picMkLst>
        </pc:picChg>
        <pc:picChg chg="add mod">
          <ac:chgData name="Dan Lunt" userId="8041a288-a3dd-4fc0-8ca8-996b70d6ffa2" providerId="ADAL" clId="{7F0E012B-AC70-492D-8E69-FFB749CDBD88}" dt="2020-08-31T12:19:49.534" v="1040" actId="14100"/>
          <ac:picMkLst>
            <pc:docMk/>
            <pc:sldMk cId="1873305742" sldId="258"/>
            <ac:picMk id="19" creationId="{A6F4044E-C02F-412D-AD4D-E74B9936DC10}"/>
          </ac:picMkLst>
        </pc:picChg>
      </pc:sldChg>
      <pc:sldChg chg="addSp delSp modSp add mod modAnim">
        <pc:chgData name="Dan Lunt" userId="8041a288-a3dd-4fc0-8ca8-996b70d6ffa2" providerId="ADAL" clId="{7F0E012B-AC70-492D-8E69-FFB749CDBD88}" dt="2020-08-31T12:37:46.264" v="1897"/>
        <pc:sldMkLst>
          <pc:docMk/>
          <pc:sldMk cId="1456660914" sldId="259"/>
        </pc:sldMkLst>
        <pc:spChg chg="del">
          <ac:chgData name="Dan Lunt" userId="8041a288-a3dd-4fc0-8ca8-996b70d6ffa2" providerId="ADAL" clId="{7F0E012B-AC70-492D-8E69-FFB749CDBD88}" dt="2020-08-31T12:20:29.455" v="1052" actId="478"/>
          <ac:spMkLst>
            <pc:docMk/>
            <pc:sldMk cId="1456660914" sldId="259"/>
            <ac:spMk id="3" creationId="{36AA7A0C-247C-4B07-A06A-8FBAD0AD0B7A}"/>
          </ac:spMkLst>
        </pc:spChg>
        <pc:spChg chg="mod">
          <ac:chgData name="Dan Lunt" userId="8041a288-a3dd-4fc0-8ca8-996b70d6ffa2" providerId="ADAL" clId="{7F0E012B-AC70-492D-8E69-FFB749CDBD88}" dt="2020-08-31T12:20:45.319" v="1110" actId="20577"/>
          <ac:spMkLst>
            <pc:docMk/>
            <pc:sldMk cId="1456660914" sldId="259"/>
            <ac:spMk id="5" creationId="{0894790F-295D-47FC-AF6E-50A1DA48B5A0}"/>
          </ac:spMkLst>
        </pc:spChg>
        <pc:spChg chg="del">
          <ac:chgData name="Dan Lunt" userId="8041a288-a3dd-4fc0-8ca8-996b70d6ffa2" providerId="ADAL" clId="{7F0E012B-AC70-492D-8E69-FFB749CDBD88}" dt="2020-08-31T12:20:22.734" v="1048" actId="478"/>
          <ac:spMkLst>
            <pc:docMk/>
            <pc:sldMk cId="1456660914" sldId="259"/>
            <ac:spMk id="9" creationId="{79D4F46B-E5C9-4FED-8CF3-960ACBE3BB7D}"/>
          </ac:spMkLst>
        </pc:spChg>
        <pc:spChg chg="del mod">
          <ac:chgData name="Dan Lunt" userId="8041a288-a3dd-4fc0-8ca8-996b70d6ffa2" providerId="ADAL" clId="{7F0E012B-AC70-492D-8E69-FFB749CDBD88}" dt="2020-08-31T12:20:20.007" v="1046" actId="478"/>
          <ac:spMkLst>
            <pc:docMk/>
            <pc:sldMk cId="1456660914" sldId="259"/>
            <ac:spMk id="10" creationId="{3F9D9620-7E77-4601-870E-4377769BCEC6}"/>
          </ac:spMkLst>
        </pc:spChg>
        <pc:spChg chg="add mod">
          <ac:chgData name="Dan Lunt" userId="8041a288-a3dd-4fc0-8ca8-996b70d6ffa2" providerId="ADAL" clId="{7F0E012B-AC70-492D-8E69-FFB749CDBD88}" dt="2020-08-31T12:24:26.252" v="1142" actId="1076"/>
          <ac:spMkLst>
            <pc:docMk/>
            <pc:sldMk cId="1456660914" sldId="259"/>
            <ac:spMk id="11" creationId="{E961118B-E6F6-4F61-A0C0-4D6657CBA3D4}"/>
          </ac:spMkLst>
        </pc:spChg>
        <pc:spChg chg="del">
          <ac:chgData name="Dan Lunt" userId="8041a288-a3dd-4fc0-8ca8-996b70d6ffa2" providerId="ADAL" clId="{7F0E012B-AC70-492D-8E69-FFB749CDBD88}" dt="2020-08-31T12:20:21.351" v="1047" actId="478"/>
          <ac:spMkLst>
            <pc:docMk/>
            <pc:sldMk cId="1456660914" sldId="259"/>
            <ac:spMk id="12" creationId="{5938CAA2-1DEF-4174-B721-13C01F450B35}"/>
          </ac:spMkLst>
        </pc:spChg>
        <pc:spChg chg="add mod">
          <ac:chgData name="Dan Lunt" userId="8041a288-a3dd-4fc0-8ca8-996b70d6ffa2" providerId="ADAL" clId="{7F0E012B-AC70-492D-8E69-FFB749CDBD88}" dt="2020-08-31T12:27:23.829" v="1377" actId="20577"/>
          <ac:spMkLst>
            <pc:docMk/>
            <pc:sldMk cId="1456660914" sldId="259"/>
            <ac:spMk id="13" creationId="{94E722DF-CA27-4F61-A51D-10179321CF69}"/>
          </ac:spMkLst>
        </pc:spChg>
        <pc:spChg chg="del">
          <ac:chgData name="Dan Lunt" userId="8041a288-a3dd-4fc0-8ca8-996b70d6ffa2" providerId="ADAL" clId="{7F0E012B-AC70-492D-8E69-FFB749CDBD88}" dt="2020-08-31T12:20:25.831" v="1049" actId="478"/>
          <ac:spMkLst>
            <pc:docMk/>
            <pc:sldMk cId="1456660914" sldId="259"/>
            <ac:spMk id="15" creationId="{9701C195-0E10-4D52-976E-4B71E73F22A0}"/>
          </ac:spMkLst>
        </pc:spChg>
        <pc:spChg chg="add mod">
          <ac:chgData name="Dan Lunt" userId="8041a288-a3dd-4fc0-8ca8-996b70d6ffa2" providerId="ADAL" clId="{7F0E012B-AC70-492D-8E69-FFB749CDBD88}" dt="2020-08-31T12:26:01.589" v="1307" actId="947"/>
          <ac:spMkLst>
            <pc:docMk/>
            <pc:sldMk cId="1456660914" sldId="259"/>
            <ac:spMk id="16" creationId="{5CA7CE46-CFA6-44B5-8D07-9452A3C0D49A}"/>
          </ac:spMkLst>
        </pc:spChg>
        <pc:spChg chg="del">
          <ac:chgData name="Dan Lunt" userId="8041a288-a3dd-4fc0-8ca8-996b70d6ffa2" providerId="ADAL" clId="{7F0E012B-AC70-492D-8E69-FFB749CDBD88}" dt="2020-08-31T12:20:31.071" v="1053" actId="478"/>
          <ac:spMkLst>
            <pc:docMk/>
            <pc:sldMk cId="1456660914" sldId="259"/>
            <ac:spMk id="17" creationId="{BEEE222C-839E-41AA-8A80-0F08FDC82127}"/>
          </ac:spMkLst>
        </pc:spChg>
        <pc:spChg chg="del">
          <ac:chgData name="Dan Lunt" userId="8041a288-a3dd-4fc0-8ca8-996b70d6ffa2" providerId="ADAL" clId="{7F0E012B-AC70-492D-8E69-FFB749CDBD88}" dt="2020-08-31T12:20:27.647" v="1050" actId="478"/>
          <ac:spMkLst>
            <pc:docMk/>
            <pc:sldMk cId="1456660914" sldId="259"/>
            <ac:spMk id="20" creationId="{59C138C5-2829-4CA1-8AF5-E785CC56A383}"/>
          </ac:spMkLst>
        </pc:spChg>
        <pc:spChg chg="del">
          <ac:chgData name="Dan Lunt" userId="8041a288-a3dd-4fc0-8ca8-996b70d6ffa2" providerId="ADAL" clId="{7F0E012B-AC70-492D-8E69-FFB749CDBD88}" dt="2020-08-31T12:20:25.831" v="1049" actId="478"/>
          <ac:spMkLst>
            <pc:docMk/>
            <pc:sldMk cId="1456660914" sldId="259"/>
            <ac:spMk id="22" creationId="{F296F536-4BC8-4682-814B-C1F4F3AAA912}"/>
          </ac:spMkLst>
        </pc:spChg>
        <pc:picChg chg="del">
          <ac:chgData name="Dan Lunt" userId="8041a288-a3dd-4fc0-8ca8-996b70d6ffa2" providerId="ADAL" clId="{7F0E012B-AC70-492D-8E69-FFB749CDBD88}" dt="2020-08-31T12:20:16.935" v="1043" actId="478"/>
          <ac:picMkLst>
            <pc:docMk/>
            <pc:sldMk cId="1456660914" sldId="259"/>
            <ac:picMk id="2" creationId="{3661C8A4-35C8-40DB-92CB-19734FE70259}"/>
          </ac:picMkLst>
        </pc:picChg>
        <pc:picChg chg="add mod">
          <ac:chgData name="Dan Lunt" userId="8041a288-a3dd-4fc0-8ca8-996b70d6ffa2" providerId="ADAL" clId="{7F0E012B-AC70-492D-8E69-FFB749CDBD88}" dt="2020-08-31T12:23:54.700" v="1122" actId="1076"/>
          <ac:picMkLst>
            <pc:docMk/>
            <pc:sldMk cId="1456660914" sldId="259"/>
            <ac:picMk id="4" creationId="{A3946C0E-F241-42A7-A3FB-E986513A1702}"/>
          </ac:picMkLst>
        </pc:picChg>
        <pc:picChg chg="add mod">
          <ac:chgData name="Dan Lunt" userId="8041a288-a3dd-4fc0-8ca8-996b70d6ffa2" providerId="ADAL" clId="{7F0E012B-AC70-492D-8E69-FFB749CDBD88}" dt="2020-08-31T12:25:10.180" v="1193" actId="1076"/>
          <ac:picMkLst>
            <pc:docMk/>
            <pc:sldMk cId="1456660914" sldId="259"/>
            <ac:picMk id="6" creationId="{F735E354-3675-4728-B3B9-9633275451DB}"/>
          </ac:picMkLst>
        </pc:picChg>
        <pc:picChg chg="del">
          <ac:chgData name="Dan Lunt" userId="8041a288-a3dd-4fc0-8ca8-996b70d6ffa2" providerId="ADAL" clId="{7F0E012B-AC70-492D-8E69-FFB749CDBD88}" dt="2020-08-31T12:20:17.382" v="1044" actId="478"/>
          <ac:picMkLst>
            <pc:docMk/>
            <pc:sldMk cId="1456660914" sldId="259"/>
            <ac:picMk id="7" creationId="{F3A9CB6A-C9F7-442B-877C-F3405955FFE6}"/>
          </ac:picMkLst>
        </pc:picChg>
        <pc:picChg chg="add mod">
          <ac:chgData name="Dan Lunt" userId="8041a288-a3dd-4fc0-8ca8-996b70d6ffa2" providerId="ADAL" clId="{7F0E012B-AC70-492D-8E69-FFB749CDBD88}" dt="2020-08-31T12:25:14.092" v="1194" actId="1076"/>
          <ac:picMkLst>
            <pc:docMk/>
            <pc:sldMk cId="1456660914" sldId="259"/>
            <ac:picMk id="8" creationId="{132CDF0C-B883-4B75-97B4-DAFCCFC9C072}"/>
          </ac:picMkLst>
        </pc:picChg>
        <pc:picChg chg="del">
          <ac:chgData name="Dan Lunt" userId="8041a288-a3dd-4fc0-8ca8-996b70d6ffa2" providerId="ADAL" clId="{7F0E012B-AC70-492D-8E69-FFB749CDBD88}" dt="2020-08-31T12:20:28.206" v="1051" actId="478"/>
          <ac:picMkLst>
            <pc:docMk/>
            <pc:sldMk cId="1456660914" sldId="259"/>
            <ac:picMk id="14" creationId="{3122224D-8DC8-439F-A404-C34068DB5F10}"/>
          </ac:picMkLst>
        </pc:picChg>
        <pc:picChg chg="del">
          <ac:chgData name="Dan Lunt" userId="8041a288-a3dd-4fc0-8ca8-996b70d6ffa2" providerId="ADAL" clId="{7F0E012B-AC70-492D-8E69-FFB749CDBD88}" dt="2020-08-31T12:20:25.831" v="1049" actId="478"/>
          <ac:picMkLst>
            <pc:docMk/>
            <pc:sldMk cId="1456660914" sldId="259"/>
            <ac:picMk id="19" creationId="{A6F4044E-C02F-412D-AD4D-E74B9936DC10}"/>
          </ac:picMkLst>
        </pc:picChg>
      </pc:sldChg>
      <pc:sldChg chg="addSp delSp modSp add mod modAnim">
        <pc:chgData name="Dan Lunt" userId="8041a288-a3dd-4fc0-8ca8-996b70d6ffa2" providerId="ADAL" clId="{7F0E012B-AC70-492D-8E69-FFB749CDBD88}" dt="2020-08-31T12:37:58.114" v="1899"/>
        <pc:sldMkLst>
          <pc:docMk/>
          <pc:sldMk cId="2205863693" sldId="260"/>
        </pc:sldMkLst>
        <pc:spChg chg="add mod">
          <ac:chgData name="Dan Lunt" userId="8041a288-a3dd-4fc0-8ca8-996b70d6ffa2" providerId="ADAL" clId="{7F0E012B-AC70-492D-8E69-FFB749CDBD88}" dt="2020-08-31T12:27:47.348" v="1453" actId="14100"/>
          <ac:spMkLst>
            <pc:docMk/>
            <pc:sldMk cId="2205863693" sldId="260"/>
            <ac:spMk id="3" creationId="{0BC61E7E-738E-411B-9DC1-F2ADF146FC1C}"/>
          </ac:spMkLst>
        </pc:spChg>
        <pc:spChg chg="mod">
          <ac:chgData name="Dan Lunt" userId="8041a288-a3dd-4fc0-8ca8-996b70d6ffa2" providerId="ADAL" clId="{7F0E012B-AC70-492D-8E69-FFB749CDBD88}" dt="2020-08-31T12:26:29.841" v="1359" actId="20577"/>
          <ac:spMkLst>
            <pc:docMk/>
            <pc:sldMk cId="2205863693" sldId="260"/>
            <ac:spMk id="5" creationId="{0894790F-295D-47FC-AF6E-50A1DA48B5A0}"/>
          </ac:spMkLst>
        </pc:spChg>
        <pc:spChg chg="add mod">
          <ac:chgData name="Dan Lunt" userId="8041a288-a3dd-4fc0-8ca8-996b70d6ffa2" providerId="ADAL" clId="{7F0E012B-AC70-492D-8E69-FFB749CDBD88}" dt="2020-08-31T12:35:25.210" v="1779" actId="1076"/>
          <ac:spMkLst>
            <pc:docMk/>
            <pc:sldMk cId="2205863693" sldId="260"/>
            <ac:spMk id="9" creationId="{09AECD05-50DA-4561-8E89-44583DDBA356}"/>
          </ac:spMkLst>
        </pc:spChg>
        <pc:spChg chg="mod">
          <ac:chgData name="Dan Lunt" userId="8041a288-a3dd-4fc0-8ca8-996b70d6ffa2" providerId="ADAL" clId="{7F0E012B-AC70-492D-8E69-FFB749CDBD88}" dt="2020-08-31T12:26:55.479" v="1372" actId="20577"/>
          <ac:spMkLst>
            <pc:docMk/>
            <pc:sldMk cId="2205863693" sldId="260"/>
            <ac:spMk id="11" creationId="{E961118B-E6F6-4F61-A0C0-4D6657CBA3D4}"/>
          </ac:spMkLst>
        </pc:spChg>
        <pc:spChg chg="del">
          <ac:chgData name="Dan Lunt" userId="8041a288-a3dd-4fc0-8ca8-996b70d6ffa2" providerId="ADAL" clId="{7F0E012B-AC70-492D-8E69-FFB749CDBD88}" dt="2020-08-31T12:26:34.341" v="1360" actId="478"/>
          <ac:spMkLst>
            <pc:docMk/>
            <pc:sldMk cId="2205863693" sldId="260"/>
            <ac:spMk id="13" creationId="{94E722DF-CA27-4F61-A51D-10179321CF69}"/>
          </ac:spMkLst>
        </pc:spChg>
        <pc:spChg chg="add del mod">
          <ac:chgData name="Dan Lunt" userId="8041a288-a3dd-4fc0-8ca8-996b70d6ffa2" providerId="ADAL" clId="{7F0E012B-AC70-492D-8E69-FFB749CDBD88}" dt="2020-08-31T12:28:56.717" v="1457" actId="478"/>
          <ac:spMkLst>
            <pc:docMk/>
            <pc:sldMk cId="2205863693" sldId="260"/>
            <ac:spMk id="14" creationId="{194223C6-AD3F-481F-A7D8-1600C2728635}"/>
          </ac:spMkLst>
        </pc:spChg>
        <pc:spChg chg="del">
          <ac:chgData name="Dan Lunt" userId="8041a288-a3dd-4fc0-8ca8-996b70d6ffa2" providerId="ADAL" clId="{7F0E012B-AC70-492D-8E69-FFB749CDBD88}" dt="2020-08-31T12:26:34.341" v="1360" actId="478"/>
          <ac:spMkLst>
            <pc:docMk/>
            <pc:sldMk cId="2205863693" sldId="260"/>
            <ac:spMk id="16" creationId="{5CA7CE46-CFA6-44B5-8D07-9452A3C0D49A}"/>
          </ac:spMkLst>
        </pc:spChg>
        <pc:spChg chg="add mod">
          <ac:chgData name="Dan Lunt" userId="8041a288-a3dd-4fc0-8ca8-996b70d6ffa2" providerId="ADAL" clId="{7F0E012B-AC70-492D-8E69-FFB749CDBD88}" dt="2020-08-31T12:36:25.281" v="1885" actId="1076"/>
          <ac:spMkLst>
            <pc:docMk/>
            <pc:sldMk cId="2205863693" sldId="260"/>
            <ac:spMk id="18" creationId="{42473B6E-7E0A-422A-95E7-FF49C4ED0A2A}"/>
          </ac:spMkLst>
        </pc:spChg>
        <pc:picChg chg="add mod">
          <ac:chgData name="Dan Lunt" userId="8041a288-a3dd-4fc0-8ca8-996b70d6ffa2" providerId="ADAL" clId="{7F0E012B-AC70-492D-8E69-FFB749CDBD88}" dt="2020-08-31T12:27:18.747" v="1375" actId="1076"/>
          <ac:picMkLst>
            <pc:docMk/>
            <pc:sldMk cId="2205863693" sldId="260"/>
            <ac:picMk id="2" creationId="{099B5996-EFA3-4D46-B559-21AE4515A14B}"/>
          </ac:picMkLst>
        </pc:picChg>
        <pc:picChg chg="del">
          <ac:chgData name="Dan Lunt" userId="8041a288-a3dd-4fc0-8ca8-996b70d6ffa2" providerId="ADAL" clId="{7F0E012B-AC70-492D-8E69-FFB749CDBD88}" dt="2020-08-31T12:26:34.341" v="1360" actId="478"/>
          <ac:picMkLst>
            <pc:docMk/>
            <pc:sldMk cId="2205863693" sldId="260"/>
            <ac:picMk id="4" creationId="{A3946C0E-F241-42A7-A3FB-E986513A1702}"/>
          </ac:picMkLst>
        </pc:picChg>
        <pc:picChg chg="del">
          <ac:chgData name="Dan Lunt" userId="8041a288-a3dd-4fc0-8ca8-996b70d6ffa2" providerId="ADAL" clId="{7F0E012B-AC70-492D-8E69-FFB749CDBD88}" dt="2020-08-31T12:26:34.341" v="1360" actId="478"/>
          <ac:picMkLst>
            <pc:docMk/>
            <pc:sldMk cId="2205863693" sldId="260"/>
            <ac:picMk id="6" creationId="{F735E354-3675-4728-B3B9-9633275451DB}"/>
          </ac:picMkLst>
        </pc:picChg>
        <pc:picChg chg="del">
          <ac:chgData name="Dan Lunt" userId="8041a288-a3dd-4fc0-8ca8-996b70d6ffa2" providerId="ADAL" clId="{7F0E012B-AC70-492D-8E69-FFB749CDBD88}" dt="2020-08-31T12:26:34.341" v="1360" actId="478"/>
          <ac:picMkLst>
            <pc:docMk/>
            <pc:sldMk cId="2205863693" sldId="260"/>
            <ac:picMk id="8" creationId="{132CDF0C-B883-4B75-97B4-DAFCCFC9C072}"/>
          </ac:picMkLst>
        </pc:picChg>
        <pc:picChg chg="add mod">
          <ac:chgData name="Dan Lunt" userId="8041a288-a3dd-4fc0-8ca8-996b70d6ffa2" providerId="ADAL" clId="{7F0E012B-AC70-492D-8E69-FFB749CDBD88}" dt="2020-08-31T12:35:35.506" v="1786" actId="1076"/>
          <ac:picMkLst>
            <pc:docMk/>
            <pc:sldMk cId="2205863693" sldId="260"/>
            <ac:picMk id="10" creationId="{03B61703-7702-49C3-8868-BF271BB3A8BA}"/>
          </ac:picMkLst>
        </pc:picChg>
        <pc:picChg chg="add mod">
          <ac:chgData name="Dan Lunt" userId="8041a288-a3dd-4fc0-8ca8-996b70d6ffa2" providerId="ADAL" clId="{7F0E012B-AC70-492D-8E69-FFB749CDBD88}" dt="2020-08-31T12:35:56.426" v="1794" actId="1076"/>
          <ac:picMkLst>
            <pc:docMk/>
            <pc:sldMk cId="2205863693" sldId="260"/>
            <ac:picMk id="17" creationId="{D67DC27D-4D33-45EF-A1EB-F4DF1422A1CD}"/>
          </ac:picMkLst>
        </pc:picChg>
      </pc:sldChg>
      <pc:sldChg chg="addSp delSp modSp add mod delAnim modAnim">
        <pc:chgData name="Dan Lunt" userId="8041a288-a3dd-4fc0-8ca8-996b70d6ffa2" providerId="ADAL" clId="{7F0E012B-AC70-492D-8E69-FFB749CDBD88}" dt="2020-08-31T13:17:15.148" v="2898"/>
        <pc:sldMkLst>
          <pc:docMk/>
          <pc:sldMk cId="3733226328" sldId="261"/>
        </pc:sldMkLst>
        <pc:spChg chg="del">
          <ac:chgData name="Dan Lunt" userId="8041a288-a3dd-4fc0-8ca8-996b70d6ffa2" providerId="ADAL" clId="{7F0E012B-AC70-492D-8E69-FFB749CDBD88}" dt="2020-08-31T12:40:35.276" v="1945" actId="478"/>
          <ac:spMkLst>
            <pc:docMk/>
            <pc:sldMk cId="3733226328" sldId="261"/>
            <ac:spMk id="3" creationId="{0BC61E7E-738E-411B-9DC1-F2ADF146FC1C}"/>
          </ac:spMkLst>
        </pc:spChg>
        <pc:spChg chg="add mod">
          <ac:chgData name="Dan Lunt" userId="8041a288-a3dd-4fc0-8ca8-996b70d6ffa2" providerId="ADAL" clId="{7F0E012B-AC70-492D-8E69-FFB749CDBD88}" dt="2020-08-31T12:50:27.931" v="2574" actId="20577"/>
          <ac:spMkLst>
            <pc:docMk/>
            <pc:sldMk cId="3733226328" sldId="261"/>
            <ac:spMk id="4" creationId="{89325688-5C47-4620-B7BC-DD031ECF1100}"/>
          </ac:spMkLst>
        </pc:spChg>
        <pc:spChg chg="mod">
          <ac:chgData name="Dan Lunt" userId="8041a288-a3dd-4fc0-8ca8-996b70d6ffa2" providerId="ADAL" clId="{7F0E012B-AC70-492D-8E69-FFB749CDBD88}" dt="2020-08-31T12:40:25.755" v="1943" actId="20577"/>
          <ac:spMkLst>
            <pc:docMk/>
            <pc:sldMk cId="3733226328" sldId="261"/>
            <ac:spMk id="5" creationId="{0894790F-295D-47FC-AF6E-50A1DA48B5A0}"/>
          </ac:spMkLst>
        </pc:spChg>
        <pc:spChg chg="add mod">
          <ac:chgData name="Dan Lunt" userId="8041a288-a3dd-4fc0-8ca8-996b70d6ffa2" providerId="ADAL" clId="{7F0E012B-AC70-492D-8E69-FFB749CDBD88}" dt="2020-08-31T12:47:18.799" v="2374" actId="1076"/>
          <ac:spMkLst>
            <pc:docMk/>
            <pc:sldMk cId="3733226328" sldId="261"/>
            <ac:spMk id="6" creationId="{7DE0E9DE-7DA2-49AF-BC78-9A8528D84D8F}"/>
          </ac:spMkLst>
        </pc:spChg>
        <pc:spChg chg="add mod">
          <ac:chgData name="Dan Lunt" userId="8041a288-a3dd-4fc0-8ca8-996b70d6ffa2" providerId="ADAL" clId="{7F0E012B-AC70-492D-8E69-FFB749CDBD88}" dt="2020-08-31T12:47:32.372" v="2377" actId="20577"/>
          <ac:spMkLst>
            <pc:docMk/>
            <pc:sldMk cId="3733226328" sldId="261"/>
            <ac:spMk id="7" creationId="{B4905E19-BD6F-4958-90EC-BB575C19BD50}"/>
          </ac:spMkLst>
        </pc:spChg>
        <pc:spChg chg="add mod">
          <ac:chgData name="Dan Lunt" userId="8041a288-a3dd-4fc0-8ca8-996b70d6ffa2" providerId="ADAL" clId="{7F0E012B-AC70-492D-8E69-FFB749CDBD88}" dt="2020-08-31T12:49:42.536" v="2566" actId="1076"/>
          <ac:spMkLst>
            <pc:docMk/>
            <pc:sldMk cId="3733226328" sldId="261"/>
            <ac:spMk id="8" creationId="{C5988E67-6116-4F75-929A-E76049AEC514}"/>
          </ac:spMkLst>
        </pc:spChg>
        <pc:spChg chg="del">
          <ac:chgData name="Dan Lunt" userId="8041a288-a3dd-4fc0-8ca8-996b70d6ffa2" providerId="ADAL" clId="{7F0E012B-AC70-492D-8E69-FFB749CDBD88}" dt="2020-08-31T12:40:28.596" v="1944" actId="478"/>
          <ac:spMkLst>
            <pc:docMk/>
            <pc:sldMk cId="3733226328" sldId="261"/>
            <ac:spMk id="9" creationId="{09AECD05-50DA-4561-8E89-44583DDBA356}"/>
          </ac:spMkLst>
        </pc:spChg>
        <pc:spChg chg="del">
          <ac:chgData name="Dan Lunt" userId="8041a288-a3dd-4fc0-8ca8-996b70d6ffa2" providerId="ADAL" clId="{7F0E012B-AC70-492D-8E69-FFB749CDBD88}" dt="2020-08-31T12:44:43.481" v="2004" actId="478"/>
          <ac:spMkLst>
            <pc:docMk/>
            <pc:sldMk cId="3733226328" sldId="261"/>
            <ac:spMk id="11" creationId="{E961118B-E6F6-4F61-A0C0-4D6657CBA3D4}"/>
          </ac:spMkLst>
        </pc:spChg>
        <pc:spChg chg="del">
          <ac:chgData name="Dan Lunt" userId="8041a288-a3dd-4fc0-8ca8-996b70d6ffa2" providerId="ADAL" clId="{7F0E012B-AC70-492D-8E69-FFB749CDBD88}" dt="2020-08-31T12:40:35.276" v="1945" actId="478"/>
          <ac:spMkLst>
            <pc:docMk/>
            <pc:sldMk cId="3733226328" sldId="261"/>
            <ac:spMk id="18" creationId="{42473B6E-7E0A-422A-95E7-FF49C4ED0A2A}"/>
          </ac:spMkLst>
        </pc:spChg>
        <pc:spChg chg="add mod">
          <ac:chgData name="Dan Lunt" userId="8041a288-a3dd-4fc0-8ca8-996b70d6ffa2" providerId="ADAL" clId="{7F0E012B-AC70-492D-8E69-FFB749CDBD88}" dt="2020-08-31T13:16:07.863" v="2885" actId="20577"/>
          <ac:spMkLst>
            <pc:docMk/>
            <pc:sldMk cId="3733226328" sldId="261"/>
            <ac:spMk id="21" creationId="{2CCA3B49-F11C-45FC-80CA-306F9BFBCD6D}"/>
          </ac:spMkLst>
        </pc:spChg>
        <pc:spChg chg="mod">
          <ac:chgData name="Dan Lunt" userId="8041a288-a3dd-4fc0-8ca8-996b70d6ffa2" providerId="ADAL" clId="{7F0E012B-AC70-492D-8E69-FFB749CDBD88}" dt="2020-08-31T12:59:54.388" v="2593"/>
          <ac:spMkLst>
            <pc:docMk/>
            <pc:sldMk cId="3733226328" sldId="261"/>
            <ac:spMk id="24" creationId="{0F9A1A8A-315A-4E52-9381-36F83EEF6D81}"/>
          </ac:spMkLst>
        </pc:spChg>
        <pc:spChg chg="mod">
          <ac:chgData name="Dan Lunt" userId="8041a288-a3dd-4fc0-8ca8-996b70d6ffa2" providerId="ADAL" clId="{7F0E012B-AC70-492D-8E69-FFB749CDBD88}" dt="2020-08-31T12:59:54.388" v="2593"/>
          <ac:spMkLst>
            <pc:docMk/>
            <pc:sldMk cId="3733226328" sldId="261"/>
            <ac:spMk id="25" creationId="{669C788C-31F9-45D6-9DA6-FB3E5032D219}"/>
          </ac:spMkLst>
        </pc:spChg>
        <pc:spChg chg="mod">
          <ac:chgData name="Dan Lunt" userId="8041a288-a3dd-4fc0-8ca8-996b70d6ffa2" providerId="ADAL" clId="{7F0E012B-AC70-492D-8E69-FFB749CDBD88}" dt="2020-08-31T12:59:54.388" v="2593"/>
          <ac:spMkLst>
            <pc:docMk/>
            <pc:sldMk cId="3733226328" sldId="261"/>
            <ac:spMk id="26" creationId="{D89A9CA9-23FC-421B-9AF9-DD2486DCA245}"/>
          </ac:spMkLst>
        </pc:spChg>
        <pc:spChg chg="mod">
          <ac:chgData name="Dan Lunt" userId="8041a288-a3dd-4fc0-8ca8-996b70d6ffa2" providerId="ADAL" clId="{7F0E012B-AC70-492D-8E69-FFB749CDBD88}" dt="2020-08-31T12:59:54.388" v="2593"/>
          <ac:spMkLst>
            <pc:docMk/>
            <pc:sldMk cId="3733226328" sldId="261"/>
            <ac:spMk id="27" creationId="{F51CB586-A2B4-47C7-A944-7DB72B1B5CD7}"/>
          </ac:spMkLst>
        </pc:spChg>
        <pc:grpChg chg="add mod">
          <ac:chgData name="Dan Lunt" userId="8041a288-a3dd-4fc0-8ca8-996b70d6ffa2" providerId="ADAL" clId="{7F0E012B-AC70-492D-8E69-FFB749CDBD88}" dt="2020-08-31T13:00:04.982" v="2598" actId="1076"/>
          <ac:grpSpMkLst>
            <pc:docMk/>
            <pc:sldMk cId="3733226328" sldId="261"/>
            <ac:grpSpMk id="22" creationId="{259E252D-2E4D-4C94-A012-AC1C70B94901}"/>
          </ac:grpSpMkLst>
        </pc:grpChg>
        <pc:picChg chg="del">
          <ac:chgData name="Dan Lunt" userId="8041a288-a3dd-4fc0-8ca8-996b70d6ffa2" providerId="ADAL" clId="{7F0E012B-AC70-492D-8E69-FFB749CDBD88}" dt="2020-08-31T12:40:35.276" v="1945" actId="478"/>
          <ac:picMkLst>
            <pc:docMk/>
            <pc:sldMk cId="3733226328" sldId="261"/>
            <ac:picMk id="2" creationId="{099B5996-EFA3-4D46-B559-21AE4515A14B}"/>
          </ac:picMkLst>
        </pc:picChg>
        <pc:picChg chg="del">
          <ac:chgData name="Dan Lunt" userId="8041a288-a3dd-4fc0-8ca8-996b70d6ffa2" providerId="ADAL" clId="{7F0E012B-AC70-492D-8E69-FFB749CDBD88}" dt="2020-08-31T12:40:35.276" v="1945" actId="478"/>
          <ac:picMkLst>
            <pc:docMk/>
            <pc:sldMk cId="3733226328" sldId="261"/>
            <ac:picMk id="10" creationId="{03B61703-7702-49C3-8868-BF271BB3A8BA}"/>
          </ac:picMkLst>
        </pc:picChg>
        <pc:picChg chg="add mod">
          <ac:chgData name="Dan Lunt" userId="8041a288-a3dd-4fc0-8ca8-996b70d6ffa2" providerId="ADAL" clId="{7F0E012B-AC70-492D-8E69-FFB749CDBD88}" dt="2020-08-31T13:16:48.980" v="2892" actId="1076"/>
          <ac:picMkLst>
            <pc:docMk/>
            <pc:sldMk cId="3733226328" sldId="261"/>
            <ac:picMk id="14" creationId="{62EBB309-FC2B-4CA7-B40F-EFC878F406D2}"/>
          </ac:picMkLst>
        </pc:picChg>
        <pc:picChg chg="add mod">
          <ac:chgData name="Dan Lunt" userId="8041a288-a3dd-4fc0-8ca8-996b70d6ffa2" providerId="ADAL" clId="{7F0E012B-AC70-492D-8E69-FFB749CDBD88}" dt="2020-08-31T13:16:51.835" v="2893" actId="1076"/>
          <ac:picMkLst>
            <pc:docMk/>
            <pc:sldMk cId="3733226328" sldId="261"/>
            <ac:picMk id="16" creationId="{8B3C22F5-E439-484F-A412-2078D5604BF2}"/>
          </ac:picMkLst>
        </pc:picChg>
        <pc:picChg chg="del">
          <ac:chgData name="Dan Lunt" userId="8041a288-a3dd-4fc0-8ca8-996b70d6ffa2" providerId="ADAL" clId="{7F0E012B-AC70-492D-8E69-FFB749CDBD88}" dt="2020-08-31T12:40:35.276" v="1945" actId="478"/>
          <ac:picMkLst>
            <pc:docMk/>
            <pc:sldMk cId="3733226328" sldId="261"/>
            <ac:picMk id="17" creationId="{D67DC27D-4D33-45EF-A1EB-F4DF1422A1CD}"/>
          </ac:picMkLst>
        </pc:picChg>
        <pc:picChg chg="add mod">
          <ac:chgData name="Dan Lunt" userId="8041a288-a3dd-4fc0-8ca8-996b70d6ffa2" providerId="ADAL" clId="{7F0E012B-AC70-492D-8E69-FFB749CDBD88}" dt="2020-08-31T13:16:53.245" v="2894" actId="1076"/>
          <ac:picMkLst>
            <pc:docMk/>
            <pc:sldMk cId="3733226328" sldId="261"/>
            <ac:picMk id="20" creationId="{91BD9EE7-A112-44A5-BE59-23725A71158A}"/>
          </ac:picMkLst>
        </pc:picChg>
        <pc:picChg chg="mod">
          <ac:chgData name="Dan Lunt" userId="8041a288-a3dd-4fc0-8ca8-996b70d6ffa2" providerId="ADAL" clId="{7F0E012B-AC70-492D-8E69-FFB749CDBD88}" dt="2020-08-31T12:59:54.388" v="2593"/>
          <ac:picMkLst>
            <pc:docMk/>
            <pc:sldMk cId="3733226328" sldId="261"/>
            <ac:picMk id="23" creationId="{64550321-F9FE-4040-A205-BEE273CF434E}"/>
          </ac:picMkLst>
        </pc:picChg>
        <pc:picChg chg="add mod">
          <ac:chgData name="Dan Lunt" userId="8041a288-a3dd-4fc0-8ca8-996b70d6ffa2" providerId="ADAL" clId="{7F0E012B-AC70-492D-8E69-FFB749CDBD88}" dt="2020-08-31T13:16:45.882" v="2891" actId="1076"/>
          <ac:picMkLst>
            <pc:docMk/>
            <pc:sldMk cId="3733226328" sldId="261"/>
            <ac:picMk id="3074" creationId="{07AFBEF3-949A-4590-AFD2-78B84202353D}"/>
          </ac:picMkLst>
        </pc:picChg>
      </pc:sldChg>
      <pc:sldChg chg="addSp delSp modSp add mod modAnim">
        <pc:chgData name="Dan Lunt" userId="8041a288-a3dd-4fc0-8ca8-996b70d6ffa2" providerId="ADAL" clId="{7F0E012B-AC70-492D-8E69-FFB749CDBD88}" dt="2020-08-31T13:48:36.523" v="3602" actId="20577"/>
        <pc:sldMkLst>
          <pc:docMk/>
          <pc:sldMk cId="771287729" sldId="262"/>
        </pc:sldMkLst>
        <pc:spChg chg="add mod">
          <ac:chgData name="Dan Lunt" userId="8041a288-a3dd-4fc0-8ca8-996b70d6ffa2" providerId="ADAL" clId="{7F0E012B-AC70-492D-8E69-FFB749CDBD88}" dt="2020-08-31T13:43:38.715" v="3488" actId="1076"/>
          <ac:spMkLst>
            <pc:docMk/>
            <pc:sldMk cId="771287729" sldId="262"/>
            <ac:spMk id="4" creationId="{F3C1AA75-43E8-4CFC-B3E3-8546B8DF0770}"/>
          </ac:spMkLst>
        </pc:spChg>
        <pc:spChg chg="mod">
          <ac:chgData name="Dan Lunt" userId="8041a288-a3dd-4fc0-8ca8-996b70d6ffa2" providerId="ADAL" clId="{7F0E012B-AC70-492D-8E69-FFB749CDBD88}" dt="2020-08-31T13:41:50.403" v="3346" actId="20577"/>
          <ac:spMkLst>
            <pc:docMk/>
            <pc:sldMk cId="771287729" sldId="262"/>
            <ac:spMk id="5" creationId="{0894790F-295D-47FC-AF6E-50A1DA48B5A0}"/>
          </ac:spMkLst>
        </pc:spChg>
        <pc:spChg chg="add mod">
          <ac:chgData name="Dan Lunt" userId="8041a288-a3dd-4fc0-8ca8-996b70d6ffa2" providerId="ADAL" clId="{7F0E012B-AC70-492D-8E69-FFB749CDBD88}" dt="2020-08-31T13:46:04.972" v="3588" actId="692"/>
          <ac:spMkLst>
            <pc:docMk/>
            <pc:sldMk cId="771287729" sldId="262"/>
            <ac:spMk id="6" creationId="{EA07949F-7560-4B17-BE0A-C3F4A2A6C1F1}"/>
          </ac:spMkLst>
        </pc:spChg>
        <pc:spChg chg="add mod">
          <ac:chgData name="Dan Lunt" userId="8041a288-a3dd-4fc0-8ca8-996b70d6ffa2" providerId="ADAL" clId="{7F0E012B-AC70-492D-8E69-FFB749CDBD88}" dt="2020-08-31T13:43:38.715" v="3488" actId="1076"/>
          <ac:spMkLst>
            <pc:docMk/>
            <pc:sldMk cId="771287729" sldId="262"/>
            <ac:spMk id="7" creationId="{E8C4C599-809B-457D-B7CC-74CBB8BE379C}"/>
          </ac:spMkLst>
        </pc:spChg>
        <pc:spChg chg="add mod">
          <ac:chgData name="Dan Lunt" userId="8041a288-a3dd-4fc0-8ca8-996b70d6ffa2" providerId="ADAL" clId="{7F0E012B-AC70-492D-8E69-FFB749CDBD88}" dt="2020-08-31T13:48:36.523" v="3602" actId="20577"/>
          <ac:spMkLst>
            <pc:docMk/>
            <pc:sldMk cId="771287729" sldId="262"/>
            <ac:spMk id="9" creationId="{843ED39E-F701-4CE4-A143-0893A0809154}"/>
          </ac:spMkLst>
        </pc:spChg>
        <pc:spChg chg="add mod">
          <ac:chgData name="Dan Lunt" userId="8041a288-a3dd-4fc0-8ca8-996b70d6ffa2" providerId="ADAL" clId="{7F0E012B-AC70-492D-8E69-FFB749CDBD88}" dt="2020-08-31T13:43:56.386" v="3491" actId="14100"/>
          <ac:spMkLst>
            <pc:docMk/>
            <pc:sldMk cId="771287729" sldId="262"/>
            <ac:spMk id="10" creationId="{27209073-8BC0-4FFC-8FB2-D9467FB9BA19}"/>
          </ac:spMkLst>
        </pc:spChg>
        <pc:spChg chg="del">
          <ac:chgData name="Dan Lunt" userId="8041a288-a3dd-4fc0-8ca8-996b70d6ffa2" providerId="ADAL" clId="{7F0E012B-AC70-492D-8E69-FFB749CDBD88}" dt="2020-08-31T12:44:40.939" v="2003" actId="478"/>
          <ac:spMkLst>
            <pc:docMk/>
            <pc:sldMk cId="771287729" sldId="262"/>
            <ac:spMk id="11" creationId="{E961118B-E6F6-4F61-A0C0-4D6657CBA3D4}"/>
          </ac:spMkLst>
        </pc:spChg>
        <pc:spChg chg="add mod">
          <ac:chgData name="Dan Lunt" userId="8041a288-a3dd-4fc0-8ca8-996b70d6ffa2" providerId="ADAL" clId="{7F0E012B-AC70-492D-8E69-FFB749CDBD88}" dt="2020-08-31T13:43:51.461" v="3490" actId="14100"/>
          <ac:spMkLst>
            <pc:docMk/>
            <pc:sldMk cId="771287729" sldId="262"/>
            <ac:spMk id="12" creationId="{A4AA86CC-E5E5-4E20-974F-2481FD0D2647}"/>
          </ac:spMkLst>
        </pc:spChg>
        <pc:picChg chg="add mod">
          <ac:chgData name="Dan Lunt" userId="8041a288-a3dd-4fc0-8ca8-996b70d6ffa2" providerId="ADAL" clId="{7F0E012B-AC70-492D-8E69-FFB749CDBD88}" dt="2020-08-31T13:22:04.964" v="2902" actId="14100"/>
          <ac:picMkLst>
            <pc:docMk/>
            <pc:sldMk cId="771287729" sldId="262"/>
            <ac:picMk id="2" creationId="{1CE135F7-9B2B-479E-A3DC-5414360DAD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A4842-6132-45B5-B62C-B9B0B2498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77BB2-1DE6-441C-9BCA-5470A9D00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0747B-B5CA-4A77-9D01-2AD0D3AE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A402C-8D83-42A2-8591-86224AB8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CC9A-E459-4BFB-BE19-03C5BC94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8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27EF5-4015-4B9F-8C40-7014E6E53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F9689-E789-4CEA-AB23-C0AD50676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20892-E80A-4168-9023-2A8B4402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817AB-4AEE-4767-B4C2-4E8310DA3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F9E12-E165-41C2-AC25-EC6ADA404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0E3D6-DAD4-4394-AFE3-85A998750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5D6FF-1A2E-4709-B269-1128BCDCA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6CE35-38E3-4C5B-BC9B-9391CCF22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48DBB-F9FC-4575-9D43-24B8D7B8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CBA40-5EAA-4906-984F-E3649C58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27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F1309-5A25-4BCC-BAB7-8D5EB9B9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81F64-F325-46FF-9E2E-7303D864C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D0B6A-2927-4EB8-8F7A-C274F40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BCB89-5DCA-4420-A142-DAEB56D0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82700-5521-46C0-883A-4D29BF32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9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4D9F-EB1D-4A40-821B-66DD4BD0C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51DB9-1C4C-49A4-AC8C-22489FF19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F97BC-977F-4A41-A09C-9E63CA196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5169-0C92-4222-B36A-A1CAB541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8DDA3-0552-43A4-8729-56EF60C4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44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9C1C3-DE9C-439E-997A-2FEC9A8D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F82F6-E401-427E-A31B-2DEFF65B8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5C4C7-D1A6-4AB5-9310-39292C787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64D81-BEBE-4CC4-BB6F-6F33325B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01945-A113-421D-97DC-16D5FD2B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72A79-C5D5-4CC6-83F7-A7BF3C19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3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C03A3-DAC7-4E40-9EF9-0882B137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8EC03-5B75-4239-BA8B-B157A0D4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AAE01-86B0-4A25-A6DD-FE157FAA8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E52E9-7CB8-485B-9710-3DFC6A245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03DD9-4AD0-4B2C-9017-B60E61984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DD416B-2611-4B82-85B2-A0525C6A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42767-805B-46F0-B603-EBCE4AEE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E44753-107B-4AA3-AADD-8072F980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7907-AC5A-49D5-8CA0-ECF41202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55854-12F0-45A4-A511-BF48B0D4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8C645-D6EC-42EB-B14B-0418BDF7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8BBAF-09CD-4BB8-B08A-983C3096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0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9CCB72-E8E1-4914-A8FA-4E8F5635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E7AED-76C1-40B6-B5A9-37AEB434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D34E0-4CB7-4574-A0CB-EAA18090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73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5244-F6BB-436F-AA8A-C8E00333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C3BCF-A6FC-408C-8019-D64CE863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15B71-B147-4B80-9FFB-B230582D1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3298B-D45B-4874-BC54-C9307334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F70FE-9279-47F2-9068-9A234EF6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A17CE-3AB5-4679-9511-792E1AA7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2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6335-4221-4AED-BE59-BDC462E4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747D97-E9F0-48F9-9E29-0419C50F3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2D88F-57E1-41C9-9D86-D3227EF3A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E1E5B-3A97-478C-8B16-E5CF1A54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C855-37CC-4F70-BF57-5AB6AF90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6513-15C3-411B-B733-D732F63D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63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05EAA-2F8F-4DDD-A91B-73245A1B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08627-10DF-4F0F-A9FC-3C77676AD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52CA7-B26B-4F4F-A280-69AC6FB9E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D1AE4-9A2A-4FED-8853-6919BF9211B2}" type="datetimeFigureOut">
              <a:rPr lang="en-GB" smtClean="0"/>
              <a:t>31/08/2020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0130C-8522-4EFA-A45C-145187323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840E0-7DC5-4F00-817B-CE27FD871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D6BD1-DEDC-46A0-9651-F6A7C13B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5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mip3.lsce.ipsl.f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wcrp-climate.org/wgcm-cmip/wgcm-cmip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94790F-295D-47FC-AF6E-50A1DA48B5A0}"/>
              </a:ext>
            </a:extLst>
          </p:cNvPr>
          <p:cNvSpPr txBox="1"/>
          <p:nvPr/>
        </p:nvSpPr>
        <p:spPr>
          <a:xfrm>
            <a:off x="321276" y="333632"/>
            <a:ext cx="94158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DeepMIP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– Deep-time Model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Intercomparison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www.deepmip.org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Dan Lunt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0396E-980E-4D56-B6A5-C6A4D77E0FC4}"/>
              </a:ext>
            </a:extLst>
          </p:cNvPr>
          <p:cNvSpPr txBox="1"/>
          <p:nvPr/>
        </p:nvSpPr>
        <p:spPr>
          <a:xfrm>
            <a:off x="434133" y="3121223"/>
            <a:ext cx="73028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What is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DeepMIP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How did we get here?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Model experimental design (Lunt et al, 2017)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Proxies and Proxy database (Hollis et al, 2019)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Where are we now?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Agenda and Aims of meeting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80F6B-A162-4C48-9F60-DE02DB7D2B0A}"/>
              </a:ext>
            </a:extLst>
          </p:cNvPr>
          <p:cNvSpPr/>
          <p:nvPr/>
        </p:nvSpPr>
        <p:spPr>
          <a:xfrm>
            <a:off x="185351" y="2755556"/>
            <a:ext cx="7800409" cy="3768811"/>
          </a:xfrm>
          <a:prstGeom prst="rect">
            <a:avLst/>
          </a:prstGeom>
          <a:noFill/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DeepMIP">
            <a:extLst>
              <a:ext uri="{FF2B5EF4-FFF2-40B4-BE49-F238E27FC236}">
                <a16:creationId xmlns:a16="http://schemas.microsoft.com/office/drawing/2014/main" id="{A3567FCC-8113-423B-B7CA-7B5F563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71" y="154305"/>
            <a:ext cx="2419154" cy="24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7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94790F-295D-47FC-AF6E-50A1DA48B5A0}"/>
              </a:ext>
            </a:extLst>
          </p:cNvPr>
          <p:cNvSpPr txBox="1"/>
          <p:nvPr/>
        </p:nvSpPr>
        <p:spPr>
          <a:xfrm>
            <a:off x="321276" y="333632"/>
            <a:ext cx="9415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DeepMIP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www.deepmip.org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eepMIP">
            <a:extLst>
              <a:ext uri="{FF2B5EF4-FFF2-40B4-BE49-F238E27FC236}">
                <a16:creationId xmlns:a16="http://schemas.microsoft.com/office/drawing/2014/main" id="{A3567FCC-8113-423B-B7CA-7B5F563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71" y="154305"/>
            <a:ext cx="2419154" cy="24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533CF-8782-4FA8-8ADC-337D684C6820}"/>
              </a:ext>
            </a:extLst>
          </p:cNvPr>
          <p:cNvSpPr txBox="1"/>
          <p:nvPr/>
        </p:nvSpPr>
        <p:spPr>
          <a:xfrm>
            <a:off x="321276" y="1617345"/>
            <a:ext cx="895988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GB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DeepMIP</a:t>
            </a:r>
            <a:r>
              <a:rPr lang="en-GB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dedicated to conceiving, designing, carrying out, analysing, and disseminating, an international effort to improve our understanding of Deep Time climates.</a:t>
            </a:r>
            <a:endParaRPr lang="en-GB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endParaRPr lang="en-GB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foster closer links between the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palaeoclimate</a:t>
            </a: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modelling and data communities.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design experiments for the MIP, through discussion with both model and data communities.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carry out such simulations with a wide range of state-of-the-art models.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create and collate and synthesise datasets where appropriate to enable meaningful model-data comparisons.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analyse the results with the aims of evaluating the models, understanding the reasons behind the model-model and model-data differences, and, where possible, providing suggestions for model improvements.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carry out the above in such a way as to facilitate contribution to the IPCC.</a:t>
            </a:r>
          </a:p>
          <a:p>
            <a:pPr algn="l" fontAlgn="base"/>
            <a:endParaRPr lang="en-GB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en-GB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DeepMIP</a:t>
            </a: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part of the Paleoclimate Modelling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Intercomparison</a:t>
            </a: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Project (</a:t>
            </a:r>
            <a:r>
              <a:rPr lang="en-GB" b="0" i="0" u="none" strike="noStrike" dirty="0">
                <a:solidFill>
                  <a:srgbClr val="E48D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PMIP</a:t>
            </a: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which itself is affiliated to </a:t>
            </a:r>
            <a:r>
              <a:rPr lang="en-GB" b="0" i="0" u="none" strike="noStrike" dirty="0">
                <a:solidFill>
                  <a:srgbClr val="E48D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CMIP6</a:t>
            </a: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94790F-295D-47FC-AF6E-50A1DA48B5A0}"/>
              </a:ext>
            </a:extLst>
          </p:cNvPr>
          <p:cNvSpPr txBox="1"/>
          <p:nvPr/>
        </p:nvSpPr>
        <p:spPr>
          <a:xfrm>
            <a:off x="321276" y="333632"/>
            <a:ext cx="9415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How did we get here?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eepMIP">
            <a:extLst>
              <a:ext uri="{FF2B5EF4-FFF2-40B4-BE49-F238E27FC236}">
                <a16:creationId xmlns:a16="http://schemas.microsoft.com/office/drawing/2014/main" id="{A3567FCC-8113-423B-B7CA-7B5F563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71" y="154305"/>
            <a:ext cx="2419154" cy="24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61C8A4-35C8-40DB-92CB-19734FE70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75" y="1057912"/>
            <a:ext cx="3742590" cy="2313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A7A0C-247C-4B07-A06A-8FBAD0AD0B7A}"/>
              </a:ext>
            </a:extLst>
          </p:cNvPr>
          <p:cNvSpPr txBox="1"/>
          <p:nvPr/>
        </p:nvSpPr>
        <p:spPr>
          <a:xfrm>
            <a:off x="0" y="3288366"/>
            <a:ext cx="51721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models perform well, but at very high CO</a:t>
            </a:r>
            <a:r>
              <a:rPr lang="en-GB" sz="1600" b="1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4F46B-E5C9-4FED-8CF3-960ACBE3BB7D}"/>
              </a:ext>
            </a:extLst>
          </p:cNvPr>
          <p:cNvSpPr txBox="1"/>
          <p:nvPr/>
        </p:nvSpPr>
        <p:spPr>
          <a:xfrm>
            <a:off x="3311610" y="2800151"/>
            <a:ext cx="1445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Lunt et al, 2012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9CB6A-C9F7-442B-877C-F3405955F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02" y="121114"/>
            <a:ext cx="3713694" cy="2914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9D9620-7E77-4601-870E-4377769BCEC6}"/>
              </a:ext>
            </a:extLst>
          </p:cNvPr>
          <p:cNvSpPr txBox="1"/>
          <p:nvPr/>
        </p:nvSpPr>
        <p:spPr>
          <a:xfrm>
            <a:off x="8744391" y="2615485"/>
            <a:ext cx="2630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Kiehl</a:t>
            </a:r>
            <a:r>
              <a:rPr lang="en-GB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Shields, 2013</a:t>
            </a:r>
          </a:p>
          <a:p>
            <a:r>
              <a:rPr lang="en-GB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Sagoo</a:t>
            </a:r>
            <a:r>
              <a:rPr lang="en-GB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2013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8CAA2-1DEF-4174-B721-13C01F450B35}"/>
              </a:ext>
            </a:extLst>
          </p:cNvPr>
          <p:cNvSpPr txBox="1"/>
          <p:nvPr/>
        </p:nvSpPr>
        <p:spPr>
          <a:xfrm>
            <a:off x="5172102" y="3042145"/>
            <a:ext cx="4757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model parameters can improve simulations 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2224D-8DC8-439F-A404-C34068DB5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7" y="3850011"/>
            <a:ext cx="4459799" cy="25141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01C195-0E10-4D52-976E-4B71E73F22A0}"/>
              </a:ext>
            </a:extLst>
          </p:cNvPr>
          <p:cNvSpPr txBox="1"/>
          <p:nvPr/>
        </p:nvSpPr>
        <p:spPr>
          <a:xfrm>
            <a:off x="2460180" y="5537383"/>
            <a:ext cx="1852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Gasson</a:t>
            </a:r>
            <a:r>
              <a:rPr lang="en-GB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2014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E222C-839E-41AA-8A80-0F08FDC82127}"/>
              </a:ext>
            </a:extLst>
          </p:cNvPr>
          <p:cNvSpPr txBox="1"/>
          <p:nvPr/>
        </p:nvSpPr>
        <p:spPr>
          <a:xfrm>
            <a:off x="13347" y="6294855"/>
            <a:ext cx="4757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1600" b="1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threshold for Antarctic glaciation is model-dependent 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F4044E-C02F-412D-AD4D-E74B9936D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195" y="3731303"/>
            <a:ext cx="2505120" cy="30055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C138C5-2829-4CA1-8AF5-E785CC56A383}"/>
              </a:ext>
            </a:extLst>
          </p:cNvPr>
          <p:cNvSpPr txBox="1"/>
          <p:nvPr/>
        </p:nvSpPr>
        <p:spPr>
          <a:xfrm>
            <a:off x="8486315" y="5738645"/>
            <a:ext cx="3554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Best models for temperature are also best models for precipitation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96F536-4BC8-4682-814B-C1F4F3AAA912}"/>
              </a:ext>
            </a:extLst>
          </p:cNvPr>
          <p:cNvSpPr txBox="1"/>
          <p:nvPr/>
        </p:nvSpPr>
        <p:spPr>
          <a:xfrm>
            <a:off x="8695707" y="4830082"/>
            <a:ext cx="1852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Carmichael et al, 2016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8733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7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94790F-295D-47FC-AF6E-50A1DA48B5A0}"/>
              </a:ext>
            </a:extLst>
          </p:cNvPr>
          <p:cNvSpPr txBox="1"/>
          <p:nvPr/>
        </p:nvSpPr>
        <p:spPr>
          <a:xfrm>
            <a:off x="321276" y="333632"/>
            <a:ext cx="9415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Model experimental design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eepMIP">
            <a:extLst>
              <a:ext uri="{FF2B5EF4-FFF2-40B4-BE49-F238E27FC236}">
                <a16:creationId xmlns:a16="http://schemas.microsoft.com/office/drawing/2014/main" id="{A3567FCC-8113-423B-B7CA-7B5F563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71" y="154305"/>
            <a:ext cx="2419154" cy="24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946C0E-F241-42A7-A3FB-E986513A1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75" y="898893"/>
            <a:ext cx="8521700" cy="256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5E354-3675-4728-B3B9-96332754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1788"/>
            <a:ext cx="4475145" cy="304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CDF0C-B883-4B75-97B4-DAFCCFC9C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825" y="3811788"/>
            <a:ext cx="4475145" cy="3072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61118B-E6F6-4F61-A0C0-4D6657CBA3D4}"/>
              </a:ext>
            </a:extLst>
          </p:cNvPr>
          <p:cNvSpPr txBox="1"/>
          <p:nvPr/>
        </p:nvSpPr>
        <p:spPr>
          <a:xfrm>
            <a:off x="10769464" y="6426696"/>
            <a:ext cx="15131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Lunt et al, 2017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722DF-CA27-4F61-A51D-10179321CF69}"/>
              </a:ext>
            </a:extLst>
          </p:cNvPr>
          <p:cNvSpPr txBox="1"/>
          <p:nvPr/>
        </p:nvSpPr>
        <p:spPr>
          <a:xfrm>
            <a:off x="8672675" y="2735510"/>
            <a:ext cx="3016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Focus on EECO, PETM, and Latest </a:t>
            </a:r>
            <a:r>
              <a:rPr lang="en-GB" sz="16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Paleocene</a:t>
            </a:r>
            <a:endParaRPr lang="en-GB" sz="1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A7CE46-CFA6-44B5-8D07-9452A3C0D49A}"/>
              </a:ext>
            </a:extLst>
          </p:cNvPr>
          <p:cNvSpPr txBox="1"/>
          <p:nvPr/>
        </p:nvSpPr>
        <p:spPr>
          <a:xfrm>
            <a:off x="8943904" y="4864514"/>
            <a:ext cx="32480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Topography and vegetation boundary conditions from Herold et al (2014)</a:t>
            </a:r>
          </a:p>
          <a:p>
            <a:pPr marL="285750" indent="-285750" algn="just" fontAlgn="base">
              <a:buFont typeface="Wingdings" panose="05000000000000000000" pitchFamily="2" charset="2"/>
              <a:buChar char="Ø"/>
            </a:pPr>
            <a:endParaRPr lang="en-GB" sz="1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CO</a:t>
            </a:r>
            <a:r>
              <a:rPr lang="en-GB" sz="1600" b="1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concentrations</a:t>
            </a:r>
            <a:endParaRPr lang="en-GB" sz="1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6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94790F-295D-47FC-AF6E-50A1DA48B5A0}"/>
              </a:ext>
            </a:extLst>
          </p:cNvPr>
          <p:cNvSpPr txBox="1"/>
          <p:nvPr/>
        </p:nvSpPr>
        <p:spPr>
          <a:xfrm>
            <a:off x="321276" y="333632"/>
            <a:ext cx="9415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Proxies and Proxy database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eepMIP">
            <a:extLst>
              <a:ext uri="{FF2B5EF4-FFF2-40B4-BE49-F238E27FC236}">
                <a16:creationId xmlns:a16="http://schemas.microsoft.com/office/drawing/2014/main" id="{A3567FCC-8113-423B-B7CA-7B5F563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71" y="154305"/>
            <a:ext cx="2419154" cy="24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61118B-E6F6-4F61-A0C0-4D6657CBA3D4}"/>
              </a:ext>
            </a:extLst>
          </p:cNvPr>
          <p:cNvSpPr txBox="1"/>
          <p:nvPr/>
        </p:nvSpPr>
        <p:spPr>
          <a:xfrm>
            <a:off x="10769464" y="6426696"/>
            <a:ext cx="15131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Hollis et al, 2019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B5996-EFA3-4D46-B559-21AE4515A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6" y="1370022"/>
            <a:ext cx="3993956" cy="467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C61E7E-738E-411B-9DC1-F2ADF146FC1C}"/>
              </a:ext>
            </a:extLst>
          </p:cNvPr>
          <p:cNvSpPr txBox="1"/>
          <p:nvPr/>
        </p:nvSpPr>
        <p:spPr>
          <a:xfrm>
            <a:off x="608174" y="6134308"/>
            <a:ext cx="3443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Formal definition of intervals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AECD05-50DA-4561-8E89-44583DDBA356}"/>
              </a:ext>
            </a:extLst>
          </p:cNvPr>
          <p:cNvSpPr txBox="1"/>
          <p:nvPr/>
        </p:nvSpPr>
        <p:spPr>
          <a:xfrm>
            <a:off x="4702202" y="1613118"/>
            <a:ext cx="47573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Temperature: theoretical background, strengths, weaknesses, and recommended methodologies, for d18O, Mg/Ca, clumped isotopes, marine and terrestrial GDGTs, Leaf morphology, NLR.</a:t>
            </a:r>
          </a:p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1600" b="1" i="0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Boron, carbon isotopes, stomata, carbonates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B61703-7702-49C3-8868-BF271BB3A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901" y="3738007"/>
            <a:ext cx="3024869" cy="21166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7DC27D-4D33-45EF-A1EB-F4DF1422A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742" y="3691780"/>
            <a:ext cx="3202248" cy="23518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473B6E-7E0A-422A-95E7-FF49C4ED0A2A}"/>
              </a:ext>
            </a:extLst>
          </p:cNvPr>
          <p:cNvSpPr txBox="1"/>
          <p:nvPr/>
        </p:nvSpPr>
        <p:spPr>
          <a:xfrm>
            <a:off x="4851901" y="6026983"/>
            <a:ext cx="6554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of version 0.1 of the </a:t>
            </a:r>
            <a:r>
              <a:rPr lang="en-GB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DeepMIP</a:t>
            </a: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proxy database</a:t>
            </a:r>
            <a:endParaRPr lang="en-GB" sz="1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94790F-295D-47FC-AF6E-50A1DA48B5A0}"/>
              </a:ext>
            </a:extLst>
          </p:cNvPr>
          <p:cNvSpPr txBox="1"/>
          <p:nvPr/>
        </p:nvSpPr>
        <p:spPr>
          <a:xfrm>
            <a:off x="321276" y="333632"/>
            <a:ext cx="9415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Where are we now?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eepMIP">
            <a:extLst>
              <a:ext uri="{FF2B5EF4-FFF2-40B4-BE49-F238E27FC236}">
                <a16:creationId xmlns:a16="http://schemas.microsoft.com/office/drawing/2014/main" id="{A3567FCC-8113-423B-B7CA-7B5F563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71" y="154305"/>
            <a:ext cx="2419154" cy="24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25688-5C47-4620-B7BC-DD031ECF1100}"/>
              </a:ext>
            </a:extLst>
          </p:cNvPr>
          <p:cNvSpPr txBox="1"/>
          <p:nvPr/>
        </p:nvSpPr>
        <p:spPr>
          <a:xfrm>
            <a:off x="150975" y="1370022"/>
            <a:ext cx="4890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Proxy-bases estimates of EECO, PETM, and LP global mean temperature and ECS (Inglis et al, submitted)</a:t>
            </a:r>
            <a:endParaRPr lang="en-GB" sz="1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0E9DE-7DA2-49AF-BC78-9A8528D84D8F}"/>
              </a:ext>
            </a:extLst>
          </p:cNvPr>
          <p:cNvSpPr txBox="1"/>
          <p:nvPr/>
        </p:nvSpPr>
        <p:spPr>
          <a:xfrm>
            <a:off x="138618" y="2662459"/>
            <a:ext cx="4890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modelling groups have </a:t>
            </a: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carried out and submitted simulations to the </a:t>
            </a:r>
            <a:r>
              <a:rPr lang="en-GB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DeepMIP</a:t>
            </a: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05E19-BD6F-4958-90EC-BB575C19BD50}"/>
              </a:ext>
            </a:extLst>
          </p:cNvPr>
          <p:cNvSpPr txBox="1"/>
          <p:nvPr/>
        </p:nvSpPr>
        <p:spPr>
          <a:xfrm>
            <a:off x="138618" y="3954896"/>
            <a:ext cx="4890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 features and model-data comparison carried out (Lunt et al, submitted) </a:t>
            </a:r>
            <a:endParaRPr lang="en-GB" sz="1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88E67-6116-4F75-929A-E76049AEC514}"/>
              </a:ext>
            </a:extLst>
          </p:cNvPr>
          <p:cNvSpPr txBox="1"/>
          <p:nvPr/>
        </p:nvSpPr>
        <p:spPr>
          <a:xfrm>
            <a:off x="150975" y="5616802"/>
            <a:ext cx="48905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groups carrying out additional analysis: Ocean circulation,  Precipitation, Antarctic climate, Westerlies, Clouds, Monsoons, </a:t>
            </a:r>
            <a:r>
              <a:rPr lang="en-GB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Seaice</a:t>
            </a:r>
            <a:endParaRPr lang="en-GB" sz="1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EBB309-FC2B-4CA7-B40F-EFC878F4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01" y="735955"/>
            <a:ext cx="2152355" cy="15510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3C22F5-E439-484F-A412-2078D5604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50" y="1788697"/>
            <a:ext cx="1885948" cy="18553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BD9EE7-A112-44A5-BE59-23725A711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969" y="3316595"/>
            <a:ext cx="2328212" cy="17555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59E252D-2E4D-4C94-A012-AC1C70B94901}"/>
              </a:ext>
            </a:extLst>
          </p:cNvPr>
          <p:cNvGrpSpPr/>
          <p:nvPr/>
        </p:nvGrpSpPr>
        <p:grpSpPr>
          <a:xfrm>
            <a:off x="5508833" y="5314520"/>
            <a:ext cx="1752823" cy="1543480"/>
            <a:chOff x="226971" y="1554480"/>
            <a:chExt cx="5838528" cy="53035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550321-F9FE-4040-A205-BEE273CF4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6" r="8844"/>
            <a:stretch/>
          </p:blipFill>
          <p:spPr>
            <a:xfrm>
              <a:off x="226971" y="1554480"/>
              <a:ext cx="5838528" cy="5303520"/>
            </a:xfrm>
            <a:prstGeom prst="rect">
              <a:avLst/>
            </a:prstGeom>
          </p:spPr>
        </p:pic>
        <p:sp>
          <p:nvSpPr>
            <p:cNvPr id="24" name="右箭头 4">
              <a:extLst>
                <a:ext uri="{FF2B5EF4-FFF2-40B4-BE49-F238E27FC236}">
                  <a16:creationId xmlns:a16="http://schemas.microsoft.com/office/drawing/2014/main" id="{0F9A1A8A-315A-4E52-9381-36F83EEF6D81}"/>
                </a:ext>
              </a:extLst>
            </p:cNvPr>
            <p:cNvSpPr/>
            <p:nvPr/>
          </p:nvSpPr>
          <p:spPr>
            <a:xfrm rot="5400000">
              <a:off x="575086" y="3244800"/>
              <a:ext cx="400050" cy="104783"/>
            </a:xfrm>
            <a:prstGeom prst="rightArrow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右箭头 21">
              <a:extLst>
                <a:ext uri="{FF2B5EF4-FFF2-40B4-BE49-F238E27FC236}">
                  <a16:creationId xmlns:a16="http://schemas.microsoft.com/office/drawing/2014/main" id="{669C788C-31F9-45D6-9DA6-FB3E5032D219}"/>
                </a:ext>
              </a:extLst>
            </p:cNvPr>
            <p:cNvSpPr/>
            <p:nvPr/>
          </p:nvSpPr>
          <p:spPr>
            <a:xfrm>
              <a:off x="994827" y="3732219"/>
              <a:ext cx="400050" cy="12573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右箭头 30">
              <a:extLst>
                <a:ext uri="{FF2B5EF4-FFF2-40B4-BE49-F238E27FC236}">
                  <a16:creationId xmlns:a16="http://schemas.microsoft.com/office/drawing/2014/main" id="{D89A9CA9-23FC-421B-9AF9-DD2486DCA245}"/>
                </a:ext>
              </a:extLst>
            </p:cNvPr>
            <p:cNvSpPr/>
            <p:nvPr/>
          </p:nvSpPr>
          <p:spPr>
            <a:xfrm rot="16200000">
              <a:off x="1438087" y="3246204"/>
              <a:ext cx="400050" cy="125730"/>
            </a:xfrm>
            <a:prstGeom prst="rightArrow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rgbClr val="00B0F0"/>
                </a:gs>
              </a:gsLst>
              <a:lin ang="108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右箭头 31">
              <a:extLst>
                <a:ext uri="{FF2B5EF4-FFF2-40B4-BE49-F238E27FC236}">
                  <a16:creationId xmlns:a16="http://schemas.microsoft.com/office/drawing/2014/main" id="{F51CB586-A2B4-47C7-A944-7DB72B1B5CD7}"/>
                </a:ext>
              </a:extLst>
            </p:cNvPr>
            <p:cNvSpPr/>
            <p:nvPr/>
          </p:nvSpPr>
          <p:spPr>
            <a:xfrm rot="10800000">
              <a:off x="994827" y="2883284"/>
              <a:ext cx="400050" cy="12573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CCA3B49-F11C-45FC-80CA-306F9BFBCD6D}"/>
              </a:ext>
            </a:extLst>
          </p:cNvPr>
          <p:cNvSpPr txBox="1"/>
          <p:nvPr/>
        </p:nvSpPr>
        <p:spPr>
          <a:xfrm>
            <a:off x="7816284" y="4090516"/>
            <a:ext cx="40585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contribution to IPCC through estimates of global mean temperature (Chapter 2, TS), model-data comparison (Chapter 7), and ECS (Chapter 7, Chapter 4). </a:t>
            </a:r>
            <a:endParaRPr lang="en-GB" sz="1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Explainer: what is the IPCC anyway, and how does it work?">
            <a:extLst>
              <a:ext uri="{FF2B5EF4-FFF2-40B4-BE49-F238E27FC236}">
                <a16:creationId xmlns:a16="http://schemas.microsoft.com/office/drawing/2014/main" id="{07AFBEF3-949A-4590-AFD2-78B842023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30" y="5413955"/>
            <a:ext cx="2688934" cy="134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2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94790F-295D-47FC-AF6E-50A1DA48B5A0}"/>
              </a:ext>
            </a:extLst>
          </p:cNvPr>
          <p:cNvSpPr txBox="1"/>
          <p:nvPr/>
        </p:nvSpPr>
        <p:spPr>
          <a:xfrm>
            <a:off x="321276" y="333632"/>
            <a:ext cx="9415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 and Aims of meeting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eepMIP">
            <a:extLst>
              <a:ext uri="{FF2B5EF4-FFF2-40B4-BE49-F238E27FC236}">
                <a16:creationId xmlns:a16="http://schemas.microsoft.com/office/drawing/2014/main" id="{A3567FCC-8113-423B-B7CA-7B5F563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71" y="154305"/>
            <a:ext cx="2419154" cy="24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E135F7-9B2B-479E-A3DC-5414360DA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74" y="856852"/>
            <a:ext cx="5411625" cy="5891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C4C599-809B-457D-B7CC-74CBB8BE379C}"/>
              </a:ext>
            </a:extLst>
          </p:cNvPr>
          <p:cNvSpPr txBox="1"/>
          <p:nvPr/>
        </p:nvSpPr>
        <p:spPr>
          <a:xfrm>
            <a:off x="5942968" y="2857726"/>
            <a:ext cx="60980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hear about exciting new science!</a:t>
            </a: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support those already committed to writing papers on the model simulation (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linking together data people and modellers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inding opportunities for other new science, associated with modelling and/or proxy databases.</a:t>
            </a: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C1AA75-43E8-4CFC-B3E3-8546B8DF0770}"/>
              </a:ext>
            </a:extLst>
          </p:cNvPr>
          <p:cNvSpPr/>
          <p:nvPr/>
        </p:nvSpPr>
        <p:spPr>
          <a:xfrm>
            <a:off x="5807677" y="2698128"/>
            <a:ext cx="6233349" cy="2585323"/>
          </a:xfrm>
          <a:prstGeom prst="rect">
            <a:avLst/>
          </a:prstGeom>
          <a:noFill/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09073-8BC0-4FFC-8FB2-D9467FB9BA19}"/>
              </a:ext>
            </a:extLst>
          </p:cNvPr>
          <p:cNvSpPr/>
          <p:nvPr/>
        </p:nvSpPr>
        <p:spPr>
          <a:xfrm>
            <a:off x="5807677" y="5602647"/>
            <a:ext cx="6236534" cy="921721"/>
          </a:xfrm>
          <a:prstGeom prst="rect">
            <a:avLst/>
          </a:prstGeom>
          <a:noFill/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A86CC-E5E5-4E20-974F-2481FD0D2647}"/>
              </a:ext>
            </a:extLst>
          </p:cNvPr>
          <p:cNvSpPr txBox="1"/>
          <p:nvPr/>
        </p:nvSpPr>
        <p:spPr>
          <a:xfrm>
            <a:off x="5942966" y="5725199"/>
            <a:ext cx="5647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 thanks to all modelling groups and those carrying out analyses !!</a:t>
            </a:r>
            <a:endParaRPr lang="en-GB" sz="18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7949F-7560-4B17-BE0A-C3F4A2A6C1F1}"/>
              </a:ext>
            </a:extLst>
          </p:cNvPr>
          <p:cNvSpPr/>
          <p:nvPr/>
        </p:nvSpPr>
        <p:spPr>
          <a:xfrm>
            <a:off x="5807676" y="519576"/>
            <a:ext cx="3679223" cy="1857733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ED39E-F701-4CE4-A143-0893A0809154}"/>
              </a:ext>
            </a:extLst>
          </p:cNvPr>
          <p:cNvSpPr txBox="1"/>
          <p:nvPr/>
        </p:nvSpPr>
        <p:spPr>
          <a:xfrm>
            <a:off x="5942966" y="663612"/>
            <a:ext cx="8063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Mute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Use chat function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Breaks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Social</a:t>
            </a:r>
          </a:p>
        </p:txBody>
      </p:sp>
    </p:spTree>
    <p:extLst>
      <p:ext uri="{BB962C8B-B14F-4D97-AF65-F5344CB8AC3E}">
        <p14:creationId xmlns:p14="http://schemas.microsoft.com/office/powerpoint/2010/main" val="7712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568</Words>
  <Application>Microsoft Office PowerPoint</Application>
  <PresentationFormat>Widescreen</PresentationFormat>
  <Paragraphs>64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Lunt</dc:creator>
  <cp:lastModifiedBy>Dan Lunt</cp:lastModifiedBy>
  <cp:revision>1</cp:revision>
  <dcterms:created xsi:type="dcterms:W3CDTF">2020-08-31T11:58:26Z</dcterms:created>
  <dcterms:modified xsi:type="dcterms:W3CDTF">2020-08-31T13:48:44Z</dcterms:modified>
</cp:coreProperties>
</file>